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30"/>
  </p:notesMasterIdLst>
  <p:sldIdLst>
    <p:sldId id="282" r:id="rId2"/>
    <p:sldId id="257" r:id="rId3"/>
    <p:sldId id="258" r:id="rId4"/>
    <p:sldId id="259" r:id="rId5"/>
    <p:sldId id="260" r:id="rId6"/>
    <p:sldId id="261" r:id="rId7"/>
    <p:sldId id="286" r:id="rId8"/>
    <p:sldId id="263" r:id="rId9"/>
    <p:sldId id="265" r:id="rId10"/>
    <p:sldId id="264" r:id="rId11"/>
    <p:sldId id="266" r:id="rId12"/>
    <p:sldId id="267" r:id="rId13"/>
    <p:sldId id="268" r:id="rId14"/>
    <p:sldId id="269" r:id="rId15"/>
    <p:sldId id="270" r:id="rId16"/>
    <p:sldId id="271" r:id="rId17"/>
    <p:sldId id="272" r:id="rId18"/>
    <p:sldId id="273" r:id="rId19"/>
    <p:sldId id="274" r:id="rId20"/>
    <p:sldId id="275" r:id="rId21"/>
    <p:sldId id="287" r:id="rId22"/>
    <p:sldId id="277" r:id="rId23"/>
    <p:sldId id="278" r:id="rId24"/>
    <p:sldId id="285" r:id="rId25"/>
    <p:sldId id="280" r:id="rId26"/>
    <p:sldId id="288" r:id="rId27"/>
    <p:sldId id="289" r:id="rId28"/>
    <p:sldId id="281" r:id="rId29"/>
  </p:sldIdLst>
  <p:sldSz cx="9144000" cy="5143500" type="screen16x9"/>
  <p:notesSz cx="6858000" cy="9144000"/>
  <p:embeddedFontLst>
    <p:embeddedFont>
      <p:font typeface="Public Sans" panose="020B0604020202020204" charset="0"/>
      <p:regular r:id="rId31"/>
      <p:bold r:id="rId32"/>
      <p:italic r:id="rId33"/>
      <p:boldItalic r:id="rId34"/>
    </p:embeddedFont>
    <p:embeddedFont>
      <p:font typeface="Roboto" panose="02000000000000000000" pitchFamily="2" charset="0"/>
      <p:regular r:id="rId35"/>
      <p:bold r:id="rId36"/>
      <p:italic r:id="rId37"/>
      <p:bold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2" roundtripDataSignature="AMtx7mh8mrxNsuB8ulFB3t3zz1aMI42wtg=="/>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Camille Morrow - QUAB-C" initials="" lastIdx="3"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4557" autoAdjust="0"/>
    <p:restoredTop sz="86385" autoAdjust="0"/>
  </p:normalViewPr>
  <p:slideViewPr>
    <p:cSldViewPr snapToGrid="0">
      <p:cViewPr varScale="1">
        <p:scale>
          <a:sx n="130" d="100"/>
          <a:sy n="130" d="100"/>
        </p:scale>
        <p:origin x="672" y="114"/>
      </p:cViewPr>
      <p:guideLst>
        <p:guide orient="horz" pos="1620"/>
        <p:guide pos="2880"/>
      </p:guideLst>
    </p:cSldViewPr>
  </p:slideViewPr>
  <p:outlineViewPr>
    <p:cViewPr>
      <p:scale>
        <a:sx n="33" d="100"/>
        <a:sy n="33" d="100"/>
      </p:scale>
      <p:origin x="0" y="-6528"/>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font" Target="fonts/font4.fntdata"/><Relationship Id="rId42" Type="http://customschemas.google.com/relationships/presentationmetadata" Target="metadata"/><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2.fntdata"/><Relationship Id="rId37" Type="http://schemas.openxmlformats.org/officeDocument/2006/relationships/font" Target="fonts/font7.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fntdata"/><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font" Target="fonts/font5.fntdata"/><Relationship Id="rId43" Type="http://schemas.openxmlformats.org/officeDocument/2006/relationships/commentAuthors" Target="commentAuthor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jpe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entrepreneurhandbook.co.uk/what-is-seo/"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dirty="0">
                <a:solidFill>
                  <a:srgbClr val="000000"/>
                </a:solidFill>
                <a:effectLst/>
                <a:latin typeface="Public Sans" panose="020B0604020202020204" charset="0"/>
              </a:rPr>
              <a:t>“Title card graphic for the event has a white background, and on the right, a flat vector illustration in shades of blue of four people at a conference room table. On the left are three sections of text in dark blue. The first line has the blue Digital.gov logo, three blue ribbons joined together in an hexagon to resemble a capital letter D, and says, Digital.gov Multilingual Community of Practice. The next section is the title of the event, Multilingual search engine optimization (SEO), Improve the findability of multilingual content. The last section gives the Date: October 10, 2024, and Time: 2:00 pm - 3:00 pm, Eastern.”</a:t>
            </a:r>
            <a:endParaRPr lang="en-US" dirty="0">
              <a:latin typeface="Public Sans" panose="020B0604020202020204" charset="0"/>
            </a:endParaRP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9087456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4" name="Google Shape;174;p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5" name="Google Shape;175;p8: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11</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0" name="Google Shape;180;p9: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1" name="Google Shape;181;p9: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12</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1" name="Google Shape;191;p1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2" name="Google Shape;192;p12: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13</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7" name="Google Shape;197;p1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8" name="Google Shape;198;p13: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14</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5" name="Google Shape;205;p1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dirty="0">
                <a:latin typeface="Public Sans" panose="020B0604020202020204" charset="0"/>
              </a:rPr>
              <a:t>Image source: DALL E 3 -  MARCEL</a:t>
            </a:r>
            <a:endParaRPr dirty="0">
              <a:latin typeface="Public Sans" panose="020B0604020202020204" charset="0"/>
            </a:endParaRPr>
          </a:p>
          <a:p>
            <a:pPr marL="0" lvl="0" indent="0" algn="ctr" rtl="0">
              <a:spcBef>
                <a:spcPts val="0"/>
              </a:spcBef>
              <a:spcAft>
                <a:spcPts val="0"/>
              </a:spcAft>
              <a:buNone/>
            </a:pPr>
            <a:endParaRPr b="1" dirty="0"/>
          </a:p>
          <a:p>
            <a:pPr marL="0" lvl="0" indent="0" algn="l" rtl="0">
              <a:spcBef>
                <a:spcPts val="0"/>
              </a:spcBef>
              <a:spcAft>
                <a:spcPts val="0"/>
              </a:spcAft>
              <a:buNone/>
            </a:pPr>
            <a:endParaRPr dirty="0"/>
          </a:p>
        </p:txBody>
      </p:sp>
      <p:sp>
        <p:nvSpPr>
          <p:cNvPr id="206" name="Google Shape;206;p1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15</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3" name="Google Shape;213;p1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14" name="Google Shape;214;p15: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16</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2" name="Google Shape;252;p1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lvl="0" indent="0" algn="ctr" rtl="0">
              <a:spcBef>
                <a:spcPts val="0"/>
              </a:spcBef>
              <a:spcAft>
                <a:spcPts val="0"/>
              </a:spcAft>
              <a:buNone/>
            </a:pPr>
            <a:endParaRPr/>
          </a:p>
          <a:p>
            <a:pPr marL="0" lvl="0" indent="0" algn="ctr" rtl="0">
              <a:spcBef>
                <a:spcPts val="0"/>
              </a:spcBef>
              <a:spcAft>
                <a:spcPts val="0"/>
              </a:spcAft>
              <a:buNone/>
            </a:pPr>
            <a:endParaRPr b="1"/>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253" name="Google Shape;253;p16: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17</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9" name="Google Shape;259;p17: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260" name="Google Shape;260;p17: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18</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g306376d1ba6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7" name="Google Shape;267;g306376d1ba6_0_2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268" name="Google Shape;268;g306376d1ba6_0_2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19</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306376d1ba6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4" name="Google Shape;274;g306376d1ba6_0_2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275" name="Google Shape;275;g306376d1ba6_0_28: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20</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0" name="Google Shape;110;p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1" name="Google Shape;111;p2: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81" name="Google Shape;281;p1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p:txBody>
      </p:sp>
      <p:sp>
        <p:nvSpPr>
          <p:cNvPr id="282" name="Google Shape;282;p18: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21</a:t>
            </a:fld>
            <a:endParaRPr/>
          </a:p>
        </p:txBody>
      </p:sp>
    </p:spTree>
    <p:extLst>
      <p:ext uri="{BB962C8B-B14F-4D97-AF65-F5344CB8AC3E}">
        <p14:creationId xmlns:p14="http://schemas.microsoft.com/office/powerpoint/2010/main" val="348913131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88" name="Google Shape;288;p19: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89" name="Google Shape;289;p19: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22</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306376d1ba6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98" name="Google Shape;298;g306376d1ba6_0_1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9" name="Google Shape;299;g306376d1ba6_0_16: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23</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12" name="Google Shape;312;p2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3" name="Google Shape;313;p2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25</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12" name="Google Shape;312;p2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313" name="Google Shape;313;p2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26</a:t>
            </a:fld>
            <a:endParaRPr/>
          </a:p>
        </p:txBody>
      </p:sp>
    </p:spTree>
    <p:extLst>
      <p:ext uri="{BB962C8B-B14F-4D97-AF65-F5344CB8AC3E}">
        <p14:creationId xmlns:p14="http://schemas.microsoft.com/office/powerpoint/2010/main" val="284364784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12" name="Google Shape;312;p2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br>
              <a:rPr lang="en-US" dirty="0"/>
            </a:br>
            <a:endParaRPr dirty="0"/>
          </a:p>
        </p:txBody>
      </p:sp>
      <p:sp>
        <p:nvSpPr>
          <p:cNvPr id="313" name="Google Shape;313;p2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27</a:t>
            </a:fld>
            <a:endParaRPr/>
          </a:p>
        </p:txBody>
      </p:sp>
    </p:spTree>
    <p:extLst>
      <p:ext uri="{BB962C8B-B14F-4D97-AF65-F5344CB8AC3E}">
        <p14:creationId xmlns:p14="http://schemas.microsoft.com/office/powerpoint/2010/main" val="77293524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18" name="Google Shape;318;p2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9" name="Google Shape;319;p22: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28</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7" name="Google Shape;117;p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3: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3" name="Google Shape;123;p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dirty="0">
                <a:latin typeface="Public Sans" panose="020B0604020202020204" charset="0"/>
              </a:rPr>
              <a:t>Image s</a:t>
            </a:r>
            <a:r>
              <a:rPr lang="en-US" b="0" i="0" dirty="0">
                <a:solidFill>
                  <a:srgbClr val="222222"/>
                </a:solidFill>
                <a:effectLst/>
                <a:highlight>
                  <a:srgbClr val="FFFFFF"/>
                </a:highlight>
                <a:latin typeface="Public Sans" panose="020B0604020202020204" charset="0"/>
              </a:rPr>
              <a:t>ource: What is SEO? Entrepreneur Handbook, </a:t>
            </a:r>
            <a:r>
              <a:rPr lang="en-US" b="0" i="0" dirty="0">
                <a:solidFill>
                  <a:srgbClr val="1155CC"/>
                </a:solidFill>
                <a:effectLst/>
                <a:highlight>
                  <a:srgbClr val="FFFFFF"/>
                </a:highlight>
                <a:latin typeface="Public Sans" panose="020B0604020202020204" charset="0"/>
                <a:hlinkClick r:id="rId3"/>
              </a:rPr>
              <a:t>https://entrepreneurhandbook.co.uk/what-is-seo/</a:t>
            </a:r>
            <a:endParaRPr dirty="0">
              <a:latin typeface="Public Sans" panose="020B0604020202020204" charset="0"/>
            </a:endParaRPr>
          </a:p>
        </p:txBody>
      </p:sp>
      <p:sp>
        <p:nvSpPr>
          <p:cNvPr id="124" name="Google Shape;124;p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1" name="Google Shape;131;p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200" b="0" i="0" dirty="0">
                <a:solidFill>
                  <a:schemeClr val="tx1"/>
                </a:solidFill>
                <a:effectLst/>
                <a:highlight>
                  <a:srgbClr val="FFFFFF"/>
                </a:highlight>
                <a:latin typeface="Public Sans" panose="020B0604020202020204" charset="0"/>
              </a:rPr>
              <a:t>Source: National Cancer Institute</a:t>
            </a:r>
            <a:endParaRPr lang="en-US" sz="1200" dirty="0">
              <a:solidFill>
                <a:schemeClr val="tx1"/>
              </a:solidFill>
              <a:latin typeface="Public Sans" panose="020B0604020202020204" charset="0"/>
            </a:endParaRPr>
          </a:p>
        </p:txBody>
      </p:sp>
      <p:sp>
        <p:nvSpPr>
          <p:cNvPr id="132" name="Google Shape;132;p5: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9" name="Google Shape;139;p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dirty="0">
                <a:latin typeface="Public Sans" panose="020B0604020202020204" charset="0"/>
              </a:rPr>
              <a:t>Image source: </a:t>
            </a:r>
            <a:r>
              <a:rPr lang="en-US" b="0" i="0" dirty="0">
                <a:solidFill>
                  <a:srgbClr val="222222"/>
                </a:solidFill>
                <a:effectLst/>
                <a:highlight>
                  <a:srgbClr val="FFFFFF"/>
                </a:highlight>
                <a:latin typeface="Public Sans" panose="020B0604020202020204" charset="0"/>
              </a:rPr>
              <a:t>Publicis Sapient</a:t>
            </a:r>
            <a:endParaRPr dirty="0">
              <a:latin typeface="Public Sans" panose="020B0604020202020204" charset="0"/>
            </a:endParaRPr>
          </a:p>
        </p:txBody>
      </p:sp>
      <p:sp>
        <p:nvSpPr>
          <p:cNvPr id="140" name="Google Shape;140;p6: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306376d1ba6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5" name="Google Shape;155;g306376d1ba6_0_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6" name="Google Shape;156;g306376d1ba6_0_5: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306376d1ba6_0_3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8" name="Google Shape;168;g306376d1ba6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200" b="0" i="0" dirty="0">
                <a:solidFill>
                  <a:schemeClr val="tx1"/>
                </a:solidFill>
                <a:effectLst/>
                <a:highlight>
                  <a:srgbClr val="FFFFFF"/>
                </a:highlight>
                <a:latin typeface="Public Sans" panose="020B0604020202020204" charset="0"/>
              </a:rPr>
              <a:t>Source: National Cancer Institute</a:t>
            </a:r>
            <a:endParaRPr lang="en-US" sz="1200" dirty="0">
              <a:solidFill>
                <a:schemeClr val="tx1"/>
              </a:solidFill>
              <a:latin typeface="Public Sans" panose="020B0604020202020204" charset="0"/>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Agenda with Sub-Bullet">
  <p:cSld name="Agenda with Sub-Bullet">
    <p:spTree>
      <p:nvGrpSpPr>
        <p:cNvPr id="1" name="Shape 23"/>
        <p:cNvGrpSpPr/>
        <p:nvPr/>
      </p:nvGrpSpPr>
      <p:grpSpPr>
        <a:xfrm>
          <a:off x="0" y="0"/>
          <a:ext cx="0" cy="0"/>
          <a:chOff x="0" y="0"/>
          <a:chExt cx="0" cy="0"/>
        </a:xfrm>
      </p:grpSpPr>
      <p:sp>
        <p:nvSpPr>
          <p:cNvPr id="24" name="Google Shape;24;p25"/>
          <p:cNvSpPr/>
          <p:nvPr/>
        </p:nvSpPr>
        <p:spPr>
          <a:xfrm>
            <a:off x="1177110" y="0"/>
            <a:ext cx="2872114" cy="5148072"/>
          </a:xfrm>
          <a:prstGeom prst="homePlate">
            <a:avLst>
              <a:gd name="adj" fmla="val 36290"/>
            </a:avLst>
          </a:prstGeom>
          <a:solidFill>
            <a:srgbClr val="F2F2F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5" name="Google Shape;25;p25"/>
          <p:cNvSpPr/>
          <p:nvPr/>
        </p:nvSpPr>
        <p:spPr>
          <a:xfrm>
            <a:off x="10624" y="0"/>
            <a:ext cx="2872114" cy="5148072"/>
          </a:xfrm>
          <a:prstGeom prst="homePlate">
            <a:avLst>
              <a:gd name="adj" fmla="val 36290"/>
            </a:avLst>
          </a:prstGeom>
          <a:solidFill>
            <a:srgbClr val="E8E8E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6" name="Google Shape;26;p25"/>
          <p:cNvSpPr txBox="1">
            <a:spLocks noGrp="1"/>
          </p:cNvSpPr>
          <p:nvPr>
            <p:ph type="title"/>
          </p:nvPr>
        </p:nvSpPr>
        <p:spPr>
          <a:xfrm>
            <a:off x="493776" y="1371600"/>
            <a:ext cx="3017520" cy="1371600"/>
          </a:xfrm>
          <a:prstGeom prst="rect">
            <a:avLst/>
          </a:prstGeom>
          <a:noFill/>
          <a:ln>
            <a:noFill/>
          </a:ln>
        </p:spPr>
        <p:txBody>
          <a:bodyPr spcFirstLastPara="1" wrap="square" lIns="0" tIns="0" rIns="0" bIns="0" anchor="b" anchorCtr="0">
            <a:noAutofit/>
          </a:bodyPr>
          <a:lstStyle>
            <a:lvl1pPr lvl="0" algn="r">
              <a:lnSpc>
                <a:spcPct val="90000"/>
              </a:lnSpc>
              <a:spcBef>
                <a:spcPts val="0"/>
              </a:spcBef>
              <a:spcAft>
                <a:spcPts val="0"/>
              </a:spcAft>
              <a:buSzPts val="1400"/>
              <a:buNone/>
              <a:defRPr sz="2400">
                <a:solidFill>
                  <a:srgbClr val="123E57"/>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25"/>
          <p:cNvSpPr txBox="1"/>
          <p:nvPr/>
        </p:nvSpPr>
        <p:spPr>
          <a:xfrm>
            <a:off x="8647113" y="4864608"/>
            <a:ext cx="307975" cy="182880"/>
          </a:xfrm>
          <a:prstGeom prst="rect">
            <a:avLst/>
          </a:prstGeom>
          <a:noFill/>
          <a:ln>
            <a:noFill/>
          </a:ln>
        </p:spPr>
        <p:txBody>
          <a:bodyPr spcFirstLastPara="1" wrap="square" lIns="0" tIns="0" rIns="0" bIns="0" anchor="t" anchorCtr="0">
            <a:noAutofit/>
          </a:bodyPr>
          <a:lstStyle/>
          <a:p>
            <a:pPr marL="0" marR="0" lvl="0" indent="0" algn="r" rtl="0">
              <a:lnSpc>
                <a:spcPct val="101000"/>
              </a:lnSpc>
              <a:spcBef>
                <a:spcPts val="0"/>
              </a:spcBef>
              <a:spcAft>
                <a:spcPts val="0"/>
              </a:spcAft>
              <a:buNone/>
            </a:pPr>
            <a:r>
              <a:rPr lang="en-US" sz="1000" b="1" i="0" u="none" strike="noStrike" cap="none">
                <a:solidFill>
                  <a:srgbClr val="7F7F7F"/>
                </a:solidFill>
                <a:latin typeface="Arial"/>
                <a:ea typeface="Arial"/>
                <a:cs typeface="Arial"/>
                <a:sym typeface="Arial"/>
              </a:rPr>
              <a:t> </a:t>
            </a:r>
            <a:fld id="{00000000-1234-1234-1234-123412341234}" type="slidenum">
              <a:rPr lang="en-US" sz="1000" b="1" i="0" u="none" strike="noStrike" cap="none">
                <a:solidFill>
                  <a:srgbClr val="7F7F7F"/>
                </a:solidFill>
                <a:latin typeface="Arial"/>
                <a:ea typeface="Arial"/>
                <a:cs typeface="Arial"/>
                <a:sym typeface="Arial"/>
              </a:rPr>
              <a:t>‹#›</a:t>
            </a:fld>
            <a:endParaRPr sz="1000" b="1" i="0" u="none" strike="noStrike" cap="none">
              <a:solidFill>
                <a:srgbClr val="7F7F7F"/>
              </a:solidFill>
              <a:latin typeface="Arial"/>
              <a:ea typeface="Arial"/>
              <a:cs typeface="Arial"/>
              <a:sym typeface="Arial"/>
            </a:endParaRPr>
          </a:p>
        </p:txBody>
      </p:sp>
      <p:pic>
        <p:nvPicPr>
          <p:cNvPr id="28" name="Google Shape;28;p25" descr="NCI-Logo-Gray-Knock-NEW.png"/>
          <p:cNvPicPr preferRelativeResize="0"/>
          <p:nvPr/>
        </p:nvPicPr>
        <p:blipFill rotWithShape="1">
          <a:blip r:embed="rId2">
            <a:alphaModFix/>
          </a:blip>
          <a:srcRect/>
          <a:stretch/>
        </p:blipFill>
        <p:spPr>
          <a:xfrm>
            <a:off x="228600" y="4864608"/>
            <a:ext cx="1916888" cy="182880"/>
          </a:xfrm>
          <a:prstGeom prst="rect">
            <a:avLst/>
          </a:prstGeom>
          <a:noFill/>
          <a:ln>
            <a:noFill/>
          </a:ln>
        </p:spPr>
      </p:pic>
      <p:sp>
        <p:nvSpPr>
          <p:cNvPr id="29" name="Google Shape;29;p25"/>
          <p:cNvSpPr txBox="1">
            <a:spLocks noGrp="1"/>
          </p:cNvSpPr>
          <p:nvPr>
            <p:ph type="body" idx="1"/>
          </p:nvPr>
        </p:nvSpPr>
        <p:spPr>
          <a:xfrm>
            <a:off x="4334256" y="0"/>
            <a:ext cx="4297680" cy="5148072"/>
          </a:xfrm>
          <a:prstGeom prst="rect">
            <a:avLst/>
          </a:prstGeom>
          <a:noFill/>
          <a:ln>
            <a:noFill/>
          </a:ln>
        </p:spPr>
        <p:txBody>
          <a:bodyPr spcFirstLastPara="1" wrap="square" lIns="0" tIns="0" rIns="0" bIns="0" anchor="ctr" anchorCtr="0">
            <a:noAutofit/>
          </a:bodyPr>
          <a:lstStyle>
            <a:lvl1pPr marL="457200" marR="0" lvl="0" indent="-355600" algn="l">
              <a:lnSpc>
                <a:spcPct val="100000"/>
              </a:lnSpc>
              <a:spcBef>
                <a:spcPts val="0"/>
              </a:spcBef>
              <a:spcAft>
                <a:spcPts val="0"/>
              </a:spcAft>
              <a:buClr>
                <a:schemeClr val="accent1"/>
              </a:buClr>
              <a:buSzPts val="2000"/>
              <a:buFont typeface="Arial"/>
              <a:buAutoNum type="arabicPeriod"/>
              <a:defRPr i="1">
                <a:solidFill>
                  <a:srgbClr val="000000"/>
                </a:solidFill>
              </a:defRPr>
            </a:lvl1pPr>
            <a:lvl2pPr marL="914400" marR="0" lvl="1" indent="-349250" algn="l">
              <a:lnSpc>
                <a:spcPct val="100000"/>
              </a:lnSpc>
              <a:spcBef>
                <a:spcPts val="1000"/>
              </a:spcBef>
              <a:spcAft>
                <a:spcPts val="0"/>
              </a:spcAft>
              <a:buClr>
                <a:schemeClr val="accent1"/>
              </a:buClr>
              <a:buSzPts val="1900"/>
              <a:buFont typeface="Noto Sans Symbols"/>
              <a:buChar char="▪"/>
              <a:defRPr sz="1900" i="1">
                <a:solidFill>
                  <a:srgbClr val="000000"/>
                </a:solidFill>
                <a:latin typeface="Arial"/>
                <a:ea typeface="Arial"/>
                <a:cs typeface="Arial"/>
                <a:sym typeface="Arial"/>
              </a:defRPr>
            </a:lvl2pPr>
            <a:lvl3pPr marL="1371600" lvl="2" indent="-342900" algn="l">
              <a:spcBef>
                <a:spcPts val="1000"/>
              </a:spcBef>
              <a:spcAft>
                <a:spcPts val="0"/>
              </a:spcAft>
              <a:buSzPts val="1800"/>
              <a:buChar char="▪"/>
              <a:defRPr/>
            </a:lvl3pPr>
            <a:lvl4pPr marL="1828800" lvl="3" indent="-342900" algn="l">
              <a:spcBef>
                <a:spcPts val="1000"/>
              </a:spcBef>
              <a:spcAft>
                <a:spcPts val="0"/>
              </a:spcAft>
              <a:buSzPts val="1800"/>
              <a:buChar char="▪"/>
              <a:defRPr/>
            </a:lvl4pPr>
            <a:lvl5pPr marL="2286000" lvl="4" indent="-342900" algn="l">
              <a:spcBef>
                <a:spcPts val="1000"/>
              </a:spcBef>
              <a:spcAft>
                <a:spcPts val="0"/>
              </a:spcAft>
              <a:buSzPts val="1800"/>
              <a:buChar char="▪"/>
              <a:defRPr/>
            </a:lvl5pPr>
            <a:lvl6pPr marL="2743200" lvl="5" indent="-342900" algn="l">
              <a:spcBef>
                <a:spcPts val="100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ue Section Break ALT">
  <p:cSld name="Blue Section Break ALT">
    <p:bg>
      <p:bgPr>
        <a:solidFill>
          <a:schemeClr val="lt1"/>
        </a:solidFill>
        <a:effectLst/>
      </p:bgPr>
    </p:bg>
    <p:spTree>
      <p:nvGrpSpPr>
        <p:cNvPr id="1" name="Shape 76"/>
        <p:cNvGrpSpPr/>
        <p:nvPr/>
      </p:nvGrpSpPr>
      <p:grpSpPr>
        <a:xfrm>
          <a:off x="0" y="0"/>
          <a:ext cx="0" cy="0"/>
          <a:chOff x="0" y="0"/>
          <a:chExt cx="0" cy="0"/>
        </a:xfrm>
      </p:grpSpPr>
      <p:sp>
        <p:nvSpPr>
          <p:cNvPr id="77" name="Google Shape;77;p34"/>
          <p:cNvSpPr/>
          <p:nvPr/>
        </p:nvSpPr>
        <p:spPr>
          <a:xfrm>
            <a:off x="1523357" y="0"/>
            <a:ext cx="2872114" cy="5148072"/>
          </a:xfrm>
          <a:prstGeom prst="homePlate">
            <a:avLst>
              <a:gd name="adj" fmla="val 36290"/>
            </a:avLst>
          </a:prstGeom>
          <a:solidFill>
            <a:srgbClr val="2A67A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8" name="Google Shape;78;p34"/>
          <p:cNvSpPr/>
          <p:nvPr/>
        </p:nvSpPr>
        <p:spPr>
          <a:xfrm>
            <a:off x="0" y="0"/>
            <a:ext cx="3228985" cy="5148072"/>
          </a:xfrm>
          <a:prstGeom prst="homePlate">
            <a:avLst>
              <a:gd name="adj" fmla="val 32357"/>
            </a:avLst>
          </a:prstGeom>
          <a:solidFill>
            <a:srgbClr val="2A5DA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9" name="Google Shape;79;p34"/>
          <p:cNvSpPr txBox="1">
            <a:spLocks noGrp="1"/>
          </p:cNvSpPr>
          <p:nvPr>
            <p:ph type="ctrTitle"/>
          </p:nvPr>
        </p:nvSpPr>
        <p:spPr>
          <a:xfrm>
            <a:off x="4395471" y="1817370"/>
            <a:ext cx="4062728" cy="1371600"/>
          </a:xfrm>
          <a:prstGeom prst="rect">
            <a:avLst/>
          </a:prstGeom>
          <a:noFill/>
          <a:ln>
            <a:noFill/>
          </a:ln>
        </p:spPr>
        <p:txBody>
          <a:bodyPr spcFirstLastPara="1" wrap="square" lIns="0" tIns="0" rIns="0" bIns="0" anchor="b" anchorCtr="0">
            <a:noAutofit/>
          </a:bodyPr>
          <a:lstStyle>
            <a:lvl1pPr lvl="0" algn="r">
              <a:spcBef>
                <a:spcPts val="0"/>
              </a:spcBef>
              <a:spcAft>
                <a:spcPts val="0"/>
              </a:spcAft>
              <a:buSzPts val="1400"/>
              <a:buNone/>
              <a:defRPr sz="2800">
                <a:solidFill>
                  <a:srgbClr val="BB0E3D"/>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34"/>
          <p:cNvSpPr txBox="1">
            <a:spLocks noGrp="1"/>
          </p:cNvSpPr>
          <p:nvPr>
            <p:ph type="subTitle" idx="1"/>
          </p:nvPr>
        </p:nvSpPr>
        <p:spPr>
          <a:xfrm>
            <a:off x="4395471" y="3257550"/>
            <a:ext cx="4056420" cy="514350"/>
          </a:xfrm>
          <a:prstGeom prst="rect">
            <a:avLst/>
          </a:prstGeom>
          <a:noFill/>
          <a:ln>
            <a:noFill/>
          </a:ln>
        </p:spPr>
        <p:txBody>
          <a:bodyPr spcFirstLastPara="1" wrap="square" lIns="0" tIns="0" rIns="0" bIns="0" anchor="t" anchorCtr="0">
            <a:noAutofit/>
          </a:bodyPr>
          <a:lstStyle>
            <a:lvl1pPr lvl="0" algn="r">
              <a:spcBef>
                <a:spcPts val="0"/>
              </a:spcBef>
              <a:spcAft>
                <a:spcPts val="0"/>
              </a:spcAft>
              <a:buSzPts val="1400"/>
              <a:buNone/>
              <a:defRPr sz="1400" b="0" i="1">
                <a:solidFill>
                  <a:schemeClr val="accent3"/>
                </a:solidFill>
                <a:latin typeface="Arial"/>
                <a:ea typeface="Arial"/>
                <a:cs typeface="Arial"/>
                <a:sym typeface="Arial"/>
              </a:defRPr>
            </a:lvl1pPr>
            <a:lvl2pPr lvl="1" algn="ctr">
              <a:spcBef>
                <a:spcPts val="1000"/>
              </a:spcBef>
              <a:spcAft>
                <a:spcPts val="0"/>
              </a:spcAft>
              <a:buSzPts val="1900"/>
              <a:buNone/>
              <a:defRPr>
                <a:solidFill>
                  <a:srgbClr val="9C9C9C"/>
                </a:solidFill>
              </a:defRPr>
            </a:lvl2pPr>
            <a:lvl3pPr lvl="2" algn="ctr">
              <a:spcBef>
                <a:spcPts val="1000"/>
              </a:spcBef>
              <a:spcAft>
                <a:spcPts val="0"/>
              </a:spcAft>
              <a:buSzPts val="1800"/>
              <a:buNone/>
              <a:defRPr>
                <a:solidFill>
                  <a:srgbClr val="9C9C9C"/>
                </a:solidFill>
              </a:defRPr>
            </a:lvl3pPr>
            <a:lvl4pPr lvl="3" algn="ctr">
              <a:spcBef>
                <a:spcPts val="1000"/>
              </a:spcBef>
              <a:spcAft>
                <a:spcPts val="0"/>
              </a:spcAft>
              <a:buSzPts val="1700"/>
              <a:buNone/>
              <a:defRPr>
                <a:solidFill>
                  <a:srgbClr val="9C9C9C"/>
                </a:solidFill>
              </a:defRPr>
            </a:lvl4pPr>
            <a:lvl5pPr lvl="4" algn="ctr">
              <a:spcBef>
                <a:spcPts val="1000"/>
              </a:spcBef>
              <a:spcAft>
                <a:spcPts val="0"/>
              </a:spcAft>
              <a:buSzPts val="1600"/>
              <a:buNone/>
              <a:defRPr>
                <a:solidFill>
                  <a:srgbClr val="9C9C9C"/>
                </a:solidFill>
              </a:defRPr>
            </a:lvl5pPr>
            <a:lvl6pPr lvl="5" algn="ctr">
              <a:spcBef>
                <a:spcPts val="1000"/>
              </a:spcBef>
              <a:spcAft>
                <a:spcPts val="0"/>
              </a:spcAft>
              <a:buClr>
                <a:srgbClr val="9C9C9C"/>
              </a:buClr>
              <a:buSzPts val="2000"/>
              <a:buNone/>
              <a:defRPr>
                <a:solidFill>
                  <a:srgbClr val="9C9C9C"/>
                </a:solidFill>
              </a:defRPr>
            </a:lvl6pPr>
            <a:lvl7pPr lvl="6" algn="ctr">
              <a:spcBef>
                <a:spcPts val="400"/>
              </a:spcBef>
              <a:spcAft>
                <a:spcPts val="0"/>
              </a:spcAft>
              <a:buClr>
                <a:srgbClr val="9C9C9C"/>
              </a:buClr>
              <a:buSzPts val="2000"/>
              <a:buNone/>
              <a:defRPr>
                <a:solidFill>
                  <a:srgbClr val="9C9C9C"/>
                </a:solidFill>
              </a:defRPr>
            </a:lvl7pPr>
            <a:lvl8pPr lvl="7" algn="ctr">
              <a:spcBef>
                <a:spcPts val="400"/>
              </a:spcBef>
              <a:spcAft>
                <a:spcPts val="0"/>
              </a:spcAft>
              <a:buClr>
                <a:srgbClr val="9C9C9C"/>
              </a:buClr>
              <a:buSzPts val="2000"/>
              <a:buNone/>
              <a:defRPr>
                <a:solidFill>
                  <a:srgbClr val="9C9C9C"/>
                </a:solidFill>
              </a:defRPr>
            </a:lvl8pPr>
            <a:lvl9pPr lvl="8" algn="ctr">
              <a:spcBef>
                <a:spcPts val="400"/>
              </a:spcBef>
              <a:spcAft>
                <a:spcPts val="0"/>
              </a:spcAft>
              <a:buClr>
                <a:srgbClr val="9C9C9C"/>
              </a:buClr>
              <a:buSzPts val="2000"/>
              <a:buNone/>
              <a:defRPr>
                <a:solidFill>
                  <a:srgbClr val="9C9C9C"/>
                </a:solidFill>
              </a:defRPr>
            </a:lvl9pPr>
          </a:lstStyle>
          <a:p>
            <a:endParaRPr/>
          </a:p>
        </p:txBody>
      </p:sp>
      <p:pic>
        <p:nvPicPr>
          <p:cNvPr id="81" name="Google Shape;81;p34" descr="NCI-Logo-White-Knock.png"/>
          <p:cNvPicPr preferRelativeResize="0"/>
          <p:nvPr/>
        </p:nvPicPr>
        <p:blipFill rotWithShape="1">
          <a:blip r:embed="rId2">
            <a:alphaModFix/>
          </a:blip>
          <a:srcRect/>
          <a:stretch/>
        </p:blipFill>
        <p:spPr>
          <a:xfrm>
            <a:off x="228601" y="4864608"/>
            <a:ext cx="1916887" cy="182880"/>
          </a:xfrm>
          <a:prstGeom prst="rect">
            <a:avLst/>
          </a:prstGeom>
          <a:noFill/>
          <a:ln>
            <a:noFill/>
          </a:ln>
        </p:spPr>
      </p:pic>
      <p:sp>
        <p:nvSpPr>
          <p:cNvPr id="82" name="Google Shape;82;p34"/>
          <p:cNvSpPr txBox="1"/>
          <p:nvPr/>
        </p:nvSpPr>
        <p:spPr>
          <a:xfrm>
            <a:off x="8647113" y="4864608"/>
            <a:ext cx="307975" cy="182880"/>
          </a:xfrm>
          <a:prstGeom prst="rect">
            <a:avLst/>
          </a:prstGeom>
          <a:noFill/>
          <a:ln>
            <a:noFill/>
          </a:ln>
        </p:spPr>
        <p:txBody>
          <a:bodyPr spcFirstLastPara="1" wrap="square" lIns="0" tIns="0" rIns="0" bIns="0" anchor="t" anchorCtr="0">
            <a:noAutofit/>
          </a:bodyPr>
          <a:lstStyle/>
          <a:p>
            <a:pPr marL="0" marR="0" lvl="0" indent="0" algn="r" rtl="0">
              <a:lnSpc>
                <a:spcPct val="101000"/>
              </a:lnSpc>
              <a:spcBef>
                <a:spcPts val="0"/>
              </a:spcBef>
              <a:spcAft>
                <a:spcPts val="0"/>
              </a:spcAft>
              <a:buNone/>
            </a:pPr>
            <a:r>
              <a:rPr lang="en-US" sz="1000" b="1">
                <a:solidFill>
                  <a:srgbClr val="7F7F7F"/>
                </a:solidFill>
                <a:latin typeface="Arial"/>
                <a:ea typeface="Arial"/>
                <a:cs typeface="Arial"/>
                <a:sym typeface="Arial"/>
              </a:rPr>
              <a:t> </a:t>
            </a:r>
            <a:fld id="{00000000-1234-1234-1234-123412341234}" type="slidenum">
              <a:rPr lang="en-US" sz="1000" b="1">
                <a:solidFill>
                  <a:srgbClr val="7F7F7F"/>
                </a:solidFill>
                <a:latin typeface="Arial"/>
                <a:ea typeface="Arial"/>
                <a:cs typeface="Arial"/>
                <a:sym typeface="Arial"/>
              </a:rPr>
              <a:t>‹#›</a:t>
            </a:fld>
            <a:endParaRPr sz="1000" b="1">
              <a:solidFill>
                <a:srgbClr val="7F7F7F"/>
              </a:solidFill>
              <a:latin typeface="Arial"/>
              <a:ea typeface="Arial"/>
              <a:cs typeface="Arial"/>
              <a:sym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olumn Left — No Footer">
  <p:cSld name="Column Left — No Footer">
    <p:spTree>
      <p:nvGrpSpPr>
        <p:cNvPr id="1" name="Shape 83"/>
        <p:cNvGrpSpPr/>
        <p:nvPr/>
      </p:nvGrpSpPr>
      <p:grpSpPr>
        <a:xfrm>
          <a:off x="0" y="0"/>
          <a:ext cx="0" cy="0"/>
          <a:chOff x="0" y="0"/>
          <a:chExt cx="0" cy="0"/>
        </a:xfrm>
      </p:grpSpPr>
      <p:sp>
        <p:nvSpPr>
          <p:cNvPr id="84" name="Google Shape;84;p35"/>
          <p:cNvSpPr txBox="1">
            <a:spLocks noGrp="1"/>
          </p:cNvSpPr>
          <p:nvPr>
            <p:ph type="title"/>
          </p:nvPr>
        </p:nvSpPr>
        <p:spPr>
          <a:xfrm>
            <a:off x="493776" y="311658"/>
            <a:ext cx="8165592" cy="317395"/>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SzPts val="1400"/>
              <a:buNone/>
              <a:defRPr sz="2400">
                <a:solidFill>
                  <a:srgbClr val="123E57"/>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35"/>
          <p:cNvSpPr txBox="1"/>
          <p:nvPr/>
        </p:nvSpPr>
        <p:spPr>
          <a:xfrm>
            <a:off x="8647113" y="4864608"/>
            <a:ext cx="307975" cy="182880"/>
          </a:xfrm>
          <a:prstGeom prst="rect">
            <a:avLst/>
          </a:prstGeom>
          <a:noFill/>
          <a:ln>
            <a:noFill/>
          </a:ln>
        </p:spPr>
        <p:txBody>
          <a:bodyPr spcFirstLastPara="1" wrap="square" lIns="0" tIns="0" rIns="0" bIns="0" anchor="t" anchorCtr="0">
            <a:noAutofit/>
          </a:bodyPr>
          <a:lstStyle/>
          <a:p>
            <a:pPr marL="0" marR="0" lvl="0" indent="0" algn="r" rtl="0">
              <a:lnSpc>
                <a:spcPct val="101000"/>
              </a:lnSpc>
              <a:spcBef>
                <a:spcPts val="0"/>
              </a:spcBef>
              <a:spcAft>
                <a:spcPts val="0"/>
              </a:spcAft>
              <a:buNone/>
            </a:pPr>
            <a:r>
              <a:rPr lang="en-US" sz="1000" b="1">
                <a:solidFill>
                  <a:srgbClr val="7F7F7F"/>
                </a:solidFill>
                <a:latin typeface="Arial"/>
                <a:ea typeface="Arial"/>
                <a:cs typeface="Arial"/>
                <a:sym typeface="Arial"/>
              </a:rPr>
              <a:t> </a:t>
            </a:r>
            <a:fld id="{00000000-1234-1234-1234-123412341234}" type="slidenum">
              <a:rPr lang="en-US" sz="1000" b="1">
                <a:solidFill>
                  <a:srgbClr val="7F7F7F"/>
                </a:solidFill>
                <a:latin typeface="Arial"/>
                <a:ea typeface="Arial"/>
                <a:cs typeface="Arial"/>
                <a:sym typeface="Arial"/>
              </a:rPr>
              <a:t>‹#›</a:t>
            </a:fld>
            <a:endParaRPr sz="1000" b="1">
              <a:solidFill>
                <a:srgbClr val="7F7F7F"/>
              </a:solidFill>
              <a:latin typeface="Arial"/>
              <a:ea typeface="Arial"/>
              <a:cs typeface="Arial"/>
              <a:sym typeface="Arial"/>
            </a:endParaRPr>
          </a:p>
        </p:txBody>
      </p:sp>
      <p:sp>
        <p:nvSpPr>
          <p:cNvPr id="86" name="Google Shape;86;p35"/>
          <p:cNvSpPr txBox="1">
            <a:spLocks noGrp="1"/>
          </p:cNvSpPr>
          <p:nvPr>
            <p:ph type="body" idx="1"/>
          </p:nvPr>
        </p:nvSpPr>
        <p:spPr>
          <a:xfrm>
            <a:off x="4762055" y="1069975"/>
            <a:ext cx="3897313" cy="3600450"/>
          </a:xfrm>
          <a:prstGeom prst="rect">
            <a:avLst/>
          </a:prstGeom>
          <a:noFill/>
          <a:ln>
            <a:noFill/>
          </a:ln>
        </p:spPr>
        <p:txBody>
          <a:bodyPr spcFirstLastPara="1" wrap="square" lIns="0" tIns="0" rIns="0" bIns="0" anchor="ctr" anchorCtr="0">
            <a:noAutofit/>
          </a:bodyPr>
          <a:lstStyle>
            <a:lvl1pPr marL="457200" lvl="0" indent="-228600" algn="ctr">
              <a:spcBef>
                <a:spcPts val="0"/>
              </a:spcBef>
              <a:spcAft>
                <a:spcPts val="0"/>
              </a:spcAft>
              <a:buSzPts val="2000"/>
              <a:buFont typeface="Arial"/>
              <a:buNone/>
              <a:defRPr/>
            </a:lvl1pPr>
            <a:lvl2pPr marL="914400" lvl="1" indent="-342900" algn="l">
              <a:spcBef>
                <a:spcPts val="1000"/>
              </a:spcBef>
              <a:spcAft>
                <a:spcPts val="0"/>
              </a:spcAft>
              <a:buSzPts val="1800"/>
              <a:buChar char="▪"/>
              <a:defRPr/>
            </a:lvl2pPr>
            <a:lvl3pPr marL="1371600" lvl="2" indent="-342900" algn="l">
              <a:spcBef>
                <a:spcPts val="1000"/>
              </a:spcBef>
              <a:spcAft>
                <a:spcPts val="0"/>
              </a:spcAft>
              <a:buSzPts val="1800"/>
              <a:buChar char="▪"/>
              <a:defRPr/>
            </a:lvl3pPr>
            <a:lvl4pPr marL="1828800" lvl="3" indent="-342900" algn="l">
              <a:spcBef>
                <a:spcPts val="1000"/>
              </a:spcBef>
              <a:spcAft>
                <a:spcPts val="0"/>
              </a:spcAft>
              <a:buSzPts val="1800"/>
              <a:buChar char="▪"/>
              <a:defRPr/>
            </a:lvl4pPr>
            <a:lvl5pPr marL="2286000" lvl="4" indent="-342900" algn="l">
              <a:spcBef>
                <a:spcPts val="1000"/>
              </a:spcBef>
              <a:spcAft>
                <a:spcPts val="0"/>
              </a:spcAft>
              <a:buSzPts val="1800"/>
              <a:buChar char="▪"/>
              <a:defRPr/>
            </a:lvl5pPr>
            <a:lvl6pPr marL="2743200" lvl="5" indent="-342900" algn="l">
              <a:spcBef>
                <a:spcPts val="100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87" name="Google Shape;87;p35"/>
          <p:cNvSpPr txBox="1">
            <a:spLocks noGrp="1"/>
          </p:cNvSpPr>
          <p:nvPr>
            <p:ph type="body" idx="2"/>
          </p:nvPr>
        </p:nvSpPr>
        <p:spPr>
          <a:xfrm>
            <a:off x="493776" y="1069975"/>
            <a:ext cx="4108387" cy="3600450"/>
          </a:xfrm>
          <a:prstGeom prst="rect">
            <a:avLst/>
          </a:prstGeom>
          <a:noFill/>
          <a:ln>
            <a:noFill/>
          </a:ln>
        </p:spPr>
        <p:txBody>
          <a:bodyPr spcFirstLastPara="1" wrap="square" lIns="0" tIns="0" rIns="0" bIns="0" anchor="t" anchorCtr="0">
            <a:noAutofit/>
          </a:bodyPr>
          <a:lstStyle>
            <a:lvl1pPr marL="457200" lvl="0" indent="-342900" algn="l">
              <a:spcBef>
                <a:spcPts val="0"/>
              </a:spcBef>
              <a:spcAft>
                <a:spcPts val="0"/>
              </a:spcAft>
              <a:buSzPts val="1800"/>
              <a:buChar char="▪"/>
              <a:defRPr/>
            </a:lvl1pPr>
            <a:lvl2pPr marL="914400" lvl="1" indent="-342900" algn="l">
              <a:spcBef>
                <a:spcPts val="1000"/>
              </a:spcBef>
              <a:spcAft>
                <a:spcPts val="0"/>
              </a:spcAft>
              <a:buSzPts val="1800"/>
              <a:buChar char="▪"/>
              <a:defRPr/>
            </a:lvl2pPr>
            <a:lvl3pPr marL="1371600" lvl="2" indent="-342900" algn="l">
              <a:spcBef>
                <a:spcPts val="1000"/>
              </a:spcBef>
              <a:spcAft>
                <a:spcPts val="0"/>
              </a:spcAft>
              <a:buSzPts val="1800"/>
              <a:buChar char="▪"/>
              <a:defRPr/>
            </a:lvl3pPr>
            <a:lvl4pPr marL="1828800" lvl="3" indent="-342900" algn="l">
              <a:spcBef>
                <a:spcPts val="1000"/>
              </a:spcBef>
              <a:spcAft>
                <a:spcPts val="0"/>
              </a:spcAft>
              <a:buSzPts val="1800"/>
              <a:buChar char="▪"/>
              <a:defRPr/>
            </a:lvl4pPr>
            <a:lvl5pPr marL="2286000" lvl="4" indent="-342900" algn="l">
              <a:spcBef>
                <a:spcPts val="1000"/>
              </a:spcBef>
              <a:spcAft>
                <a:spcPts val="0"/>
              </a:spcAft>
              <a:buSzPts val="1800"/>
              <a:buChar char="▪"/>
              <a:defRPr/>
            </a:lvl5pPr>
            <a:lvl6pPr marL="2743200" lvl="5" indent="-342900" algn="l">
              <a:spcBef>
                <a:spcPts val="100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ingle Graphic — No Footer">
  <p:cSld name="Single Graphic — No Footer">
    <p:spTree>
      <p:nvGrpSpPr>
        <p:cNvPr id="1" name="Shape 92"/>
        <p:cNvGrpSpPr/>
        <p:nvPr/>
      </p:nvGrpSpPr>
      <p:grpSpPr>
        <a:xfrm>
          <a:off x="0" y="0"/>
          <a:ext cx="0" cy="0"/>
          <a:chOff x="0" y="0"/>
          <a:chExt cx="0" cy="0"/>
        </a:xfrm>
      </p:grpSpPr>
      <p:sp>
        <p:nvSpPr>
          <p:cNvPr id="93" name="Google Shape;93;p37"/>
          <p:cNvSpPr txBox="1">
            <a:spLocks noGrp="1"/>
          </p:cNvSpPr>
          <p:nvPr>
            <p:ph type="title"/>
          </p:nvPr>
        </p:nvSpPr>
        <p:spPr>
          <a:xfrm>
            <a:off x="493776" y="311658"/>
            <a:ext cx="8165592" cy="317395"/>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SzPts val="1400"/>
              <a:buNone/>
              <a:defRPr sz="2400">
                <a:solidFill>
                  <a:srgbClr val="123E57"/>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4" name="Google Shape;94;p37"/>
          <p:cNvSpPr txBox="1"/>
          <p:nvPr/>
        </p:nvSpPr>
        <p:spPr>
          <a:xfrm>
            <a:off x="8647113" y="4864608"/>
            <a:ext cx="307975" cy="182880"/>
          </a:xfrm>
          <a:prstGeom prst="rect">
            <a:avLst/>
          </a:prstGeom>
          <a:noFill/>
          <a:ln>
            <a:noFill/>
          </a:ln>
        </p:spPr>
        <p:txBody>
          <a:bodyPr spcFirstLastPara="1" wrap="square" lIns="0" tIns="0" rIns="0" bIns="0" anchor="t" anchorCtr="0">
            <a:noAutofit/>
          </a:bodyPr>
          <a:lstStyle/>
          <a:p>
            <a:pPr marL="0" marR="0" lvl="0" indent="0" algn="r" rtl="0">
              <a:lnSpc>
                <a:spcPct val="101000"/>
              </a:lnSpc>
              <a:spcBef>
                <a:spcPts val="0"/>
              </a:spcBef>
              <a:spcAft>
                <a:spcPts val="0"/>
              </a:spcAft>
              <a:buNone/>
            </a:pPr>
            <a:r>
              <a:rPr lang="en-US" sz="1000" b="1">
                <a:solidFill>
                  <a:srgbClr val="7F7F7F"/>
                </a:solidFill>
                <a:latin typeface="Arial"/>
                <a:ea typeface="Arial"/>
                <a:cs typeface="Arial"/>
                <a:sym typeface="Arial"/>
              </a:rPr>
              <a:t> </a:t>
            </a:r>
            <a:fld id="{00000000-1234-1234-1234-123412341234}" type="slidenum">
              <a:rPr lang="en-US" sz="1000" b="1">
                <a:solidFill>
                  <a:srgbClr val="7F7F7F"/>
                </a:solidFill>
                <a:latin typeface="Arial"/>
                <a:ea typeface="Arial"/>
                <a:cs typeface="Arial"/>
                <a:sym typeface="Arial"/>
              </a:rPr>
              <a:t>‹#›</a:t>
            </a:fld>
            <a:endParaRPr sz="1000" b="1">
              <a:solidFill>
                <a:srgbClr val="7F7F7F"/>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 Footer">
  <p:cSld name="Blank — Footer">
    <p:spTree>
      <p:nvGrpSpPr>
        <p:cNvPr id="1" name="Shape 95"/>
        <p:cNvGrpSpPr/>
        <p:nvPr/>
      </p:nvGrpSpPr>
      <p:grpSpPr>
        <a:xfrm>
          <a:off x="0" y="0"/>
          <a:ext cx="0" cy="0"/>
          <a:chOff x="0" y="0"/>
          <a:chExt cx="0" cy="0"/>
        </a:xfrm>
      </p:grpSpPr>
      <p:sp>
        <p:nvSpPr>
          <p:cNvPr id="96" name="Google Shape;96;p38"/>
          <p:cNvSpPr txBox="1"/>
          <p:nvPr/>
        </p:nvSpPr>
        <p:spPr>
          <a:xfrm>
            <a:off x="8647113" y="4864608"/>
            <a:ext cx="307975" cy="182880"/>
          </a:xfrm>
          <a:prstGeom prst="rect">
            <a:avLst/>
          </a:prstGeom>
          <a:noFill/>
          <a:ln>
            <a:noFill/>
          </a:ln>
        </p:spPr>
        <p:txBody>
          <a:bodyPr spcFirstLastPara="1" wrap="square" lIns="0" tIns="0" rIns="0" bIns="0" anchor="t" anchorCtr="0">
            <a:noAutofit/>
          </a:bodyPr>
          <a:lstStyle/>
          <a:p>
            <a:pPr marL="0" marR="0" lvl="0" indent="0" algn="r" rtl="0">
              <a:lnSpc>
                <a:spcPct val="101000"/>
              </a:lnSpc>
              <a:spcBef>
                <a:spcPts val="0"/>
              </a:spcBef>
              <a:spcAft>
                <a:spcPts val="0"/>
              </a:spcAft>
              <a:buNone/>
            </a:pPr>
            <a:r>
              <a:rPr lang="en-US" sz="1000" b="1">
                <a:solidFill>
                  <a:srgbClr val="7F7F7F"/>
                </a:solidFill>
                <a:latin typeface="Arial"/>
                <a:ea typeface="Arial"/>
                <a:cs typeface="Arial"/>
                <a:sym typeface="Arial"/>
              </a:rPr>
              <a:t> </a:t>
            </a:r>
            <a:fld id="{00000000-1234-1234-1234-123412341234}" type="slidenum">
              <a:rPr lang="en-US" sz="1000" b="1">
                <a:solidFill>
                  <a:srgbClr val="7F7F7F"/>
                </a:solidFill>
                <a:latin typeface="Arial"/>
                <a:ea typeface="Arial"/>
                <a:cs typeface="Arial"/>
                <a:sym typeface="Arial"/>
              </a:rPr>
              <a:t>‹#›</a:t>
            </a:fld>
            <a:endParaRPr sz="1000" b="1">
              <a:solidFill>
                <a:srgbClr val="7F7F7F"/>
              </a:solidFill>
              <a:latin typeface="Arial"/>
              <a:ea typeface="Arial"/>
              <a:cs typeface="Arial"/>
              <a:sym typeface="Arial"/>
            </a:endParaRPr>
          </a:p>
        </p:txBody>
      </p:sp>
      <p:pic>
        <p:nvPicPr>
          <p:cNvPr id="97" name="Google Shape;97;p38" descr="NCI-Logo-Gray-Knock-NEW.png"/>
          <p:cNvPicPr preferRelativeResize="0"/>
          <p:nvPr/>
        </p:nvPicPr>
        <p:blipFill rotWithShape="1">
          <a:blip r:embed="rId2">
            <a:alphaModFix/>
          </a:blip>
          <a:srcRect/>
          <a:stretch/>
        </p:blipFill>
        <p:spPr>
          <a:xfrm>
            <a:off x="228600" y="4864608"/>
            <a:ext cx="1916888" cy="182880"/>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 No Footer">
  <p:cSld name="Blank — No Footer">
    <p:spTree>
      <p:nvGrpSpPr>
        <p:cNvPr id="1" name="Shape 98"/>
        <p:cNvGrpSpPr/>
        <p:nvPr/>
      </p:nvGrpSpPr>
      <p:grpSpPr>
        <a:xfrm>
          <a:off x="0" y="0"/>
          <a:ext cx="0" cy="0"/>
          <a:chOff x="0" y="0"/>
          <a:chExt cx="0" cy="0"/>
        </a:xfrm>
      </p:grpSpPr>
      <p:sp>
        <p:nvSpPr>
          <p:cNvPr id="99" name="Google Shape;99;p39"/>
          <p:cNvSpPr txBox="1"/>
          <p:nvPr/>
        </p:nvSpPr>
        <p:spPr>
          <a:xfrm>
            <a:off x="8647113" y="4864608"/>
            <a:ext cx="307975" cy="182880"/>
          </a:xfrm>
          <a:prstGeom prst="rect">
            <a:avLst/>
          </a:prstGeom>
          <a:noFill/>
          <a:ln>
            <a:noFill/>
          </a:ln>
        </p:spPr>
        <p:txBody>
          <a:bodyPr spcFirstLastPara="1" wrap="square" lIns="0" tIns="0" rIns="0" bIns="0" anchor="t" anchorCtr="0">
            <a:noAutofit/>
          </a:bodyPr>
          <a:lstStyle/>
          <a:p>
            <a:pPr marL="0" marR="0" lvl="0" indent="0" algn="r" rtl="0">
              <a:lnSpc>
                <a:spcPct val="101000"/>
              </a:lnSpc>
              <a:spcBef>
                <a:spcPts val="0"/>
              </a:spcBef>
              <a:spcAft>
                <a:spcPts val="0"/>
              </a:spcAft>
              <a:buNone/>
            </a:pPr>
            <a:r>
              <a:rPr lang="en-US" sz="1000" b="1">
                <a:solidFill>
                  <a:srgbClr val="7F7F7F"/>
                </a:solidFill>
                <a:latin typeface="Arial"/>
                <a:ea typeface="Arial"/>
                <a:cs typeface="Arial"/>
                <a:sym typeface="Arial"/>
              </a:rPr>
              <a:t> </a:t>
            </a:r>
            <a:fld id="{00000000-1234-1234-1234-123412341234}" type="slidenum">
              <a:rPr lang="en-US" sz="1000" b="1">
                <a:solidFill>
                  <a:srgbClr val="7F7F7F"/>
                </a:solidFill>
                <a:latin typeface="Arial"/>
                <a:ea typeface="Arial"/>
                <a:cs typeface="Arial"/>
                <a:sym typeface="Arial"/>
              </a:rPr>
              <a:t>‹#›</a:t>
            </a:fld>
            <a:endParaRPr sz="1000" b="1">
              <a:solidFill>
                <a:srgbClr val="7F7F7F"/>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Quote Blue">
  <p:cSld name="Quote Blue">
    <p:bg>
      <p:bgPr>
        <a:solidFill>
          <a:schemeClr val="accent4"/>
        </a:solidFill>
        <a:effectLst/>
      </p:bgPr>
    </p:bg>
    <p:spTree>
      <p:nvGrpSpPr>
        <p:cNvPr id="1" name="Shape 30"/>
        <p:cNvGrpSpPr/>
        <p:nvPr/>
      </p:nvGrpSpPr>
      <p:grpSpPr>
        <a:xfrm>
          <a:off x="0" y="0"/>
          <a:ext cx="0" cy="0"/>
          <a:chOff x="0" y="0"/>
          <a:chExt cx="0" cy="0"/>
        </a:xfrm>
      </p:grpSpPr>
      <p:sp>
        <p:nvSpPr>
          <p:cNvPr id="31" name="Google Shape;31;p26"/>
          <p:cNvSpPr/>
          <p:nvPr/>
        </p:nvSpPr>
        <p:spPr>
          <a:xfrm>
            <a:off x="0" y="0"/>
            <a:ext cx="8458198" cy="5143500"/>
          </a:xfrm>
          <a:prstGeom prst="homePlate">
            <a:avLst>
              <a:gd name="adj" fmla="val 20935"/>
            </a:avLst>
          </a:prstGeom>
          <a:solidFill>
            <a:srgbClr val="2A67A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32" name="Google Shape;32;p26"/>
          <p:cNvSpPr/>
          <p:nvPr/>
        </p:nvSpPr>
        <p:spPr>
          <a:xfrm>
            <a:off x="0" y="0"/>
            <a:ext cx="7289798" cy="5143500"/>
          </a:xfrm>
          <a:prstGeom prst="homePlate">
            <a:avLst>
              <a:gd name="adj" fmla="val 20935"/>
            </a:avLst>
          </a:prstGeom>
          <a:solidFill>
            <a:srgbClr val="2A5DA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33" name="Google Shape;33;p26"/>
          <p:cNvSpPr txBox="1">
            <a:spLocks noGrp="1"/>
          </p:cNvSpPr>
          <p:nvPr>
            <p:ph type="body" idx="1"/>
          </p:nvPr>
        </p:nvSpPr>
        <p:spPr>
          <a:xfrm>
            <a:off x="685800" y="1371600"/>
            <a:ext cx="7772400" cy="2400300"/>
          </a:xfrm>
          <a:prstGeom prst="rect">
            <a:avLst/>
          </a:prstGeom>
          <a:noFill/>
          <a:ln>
            <a:noFill/>
          </a:ln>
        </p:spPr>
        <p:txBody>
          <a:bodyPr spcFirstLastPara="1" wrap="square" lIns="0" tIns="0" rIns="0" bIns="0" anchor="ctr" anchorCtr="0">
            <a:noAutofit/>
          </a:bodyPr>
          <a:lstStyle>
            <a:lvl1pPr marL="457200" lvl="0" indent="-228600" algn="ctr">
              <a:spcBef>
                <a:spcPts val="0"/>
              </a:spcBef>
              <a:spcAft>
                <a:spcPts val="0"/>
              </a:spcAft>
              <a:buSzPts val="2400"/>
              <a:buNone/>
              <a:defRPr sz="2400" b="0" i="1">
                <a:solidFill>
                  <a:srgbClr val="FFFFFF"/>
                </a:solidFill>
                <a:latin typeface="Arial"/>
                <a:ea typeface="Arial"/>
                <a:cs typeface="Arial"/>
                <a:sym typeface="Arial"/>
              </a:defRPr>
            </a:lvl1pPr>
            <a:lvl2pPr marL="914400" lvl="1" indent="-342900" algn="l">
              <a:spcBef>
                <a:spcPts val="0"/>
              </a:spcBef>
              <a:spcAft>
                <a:spcPts val="0"/>
              </a:spcAft>
              <a:buSzPts val="1800"/>
              <a:buChar char="▪"/>
              <a:defRPr/>
            </a:lvl2pPr>
            <a:lvl3pPr marL="1371600" lvl="2" indent="-342900" algn="l">
              <a:spcBef>
                <a:spcPts val="1000"/>
              </a:spcBef>
              <a:spcAft>
                <a:spcPts val="0"/>
              </a:spcAft>
              <a:buSzPts val="1800"/>
              <a:buChar char="▪"/>
              <a:defRPr/>
            </a:lvl3pPr>
            <a:lvl4pPr marL="1828800" lvl="3" indent="-342900" algn="l">
              <a:spcBef>
                <a:spcPts val="1000"/>
              </a:spcBef>
              <a:spcAft>
                <a:spcPts val="0"/>
              </a:spcAft>
              <a:buSzPts val="1800"/>
              <a:buChar char="▪"/>
              <a:defRPr/>
            </a:lvl4pPr>
            <a:lvl5pPr marL="2286000" lvl="4" indent="-342900" algn="l">
              <a:spcBef>
                <a:spcPts val="1000"/>
              </a:spcBef>
              <a:spcAft>
                <a:spcPts val="0"/>
              </a:spcAft>
              <a:buSzPts val="1800"/>
              <a:buChar char="▪"/>
              <a:defRPr/>
            </a:lvl5pPr>
            <a:lvl6pPr marL="2743200" lvl="5" indent="-342900" algn="l">
              <a:spcBef>
                <a:spcPts val="100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4" name="Google Shape;34;p26"/>
          <p:cNvSpPr txBox="1"/>
          <p:nvPr/>
        </p:nvSpPr>
        <p:spPr>
          <a:xfrm>
            <a:off x="8647113" y="4864608"/>
            <a:ext cx="307975" cy="182880"/>
          </a:xfrm>
          <a:prstGeom prst="rect">
            <a:avLst/>
          </a:prstGeom>
          <a:noFill/>
          <a:ln>
            <a:noFill/>
          </a:ln>
        </p:spPr>
        <p:txBody>
          <a:bodyPr spcFirstLastPara="1" wrap="square" lIns="0" tIns="0" rIns="0" bIns="0" anchor="t" anchorCtr="0">
            <a:noAutofit/>
          </a:bodyPr>
          <a:lstStyle/>
          <a:p>
            <a:pPr marL="0" marR="0" lvl="0" indent="0" algn="r" rtl="0">
              <a:lnSpc>
                <a:spcPct val="101000"/>
              </a:lnSpc>
              <a:spcBef>
                <a:spcPts val="0"/>
              </a:spcBef>
              <a:spcAft>
                <a:spcPts val="0"/>
              </a:spcAft>
              <a:buNone/>
            </a:pPr>
            <a:r>
              <a:rPr lang="en-US" sz="1000" b="1" i="0" u="none" strike="noStrike" cap="none">
                <a:solidFill>
                  <a:srgbClr val="FFFFFF"/>
                </a:solidFill>
                <a:latin typeface="Arial"/>
                <a:ea typeface="Arial"/>
                <a:cs typeface="Arial"/>
                <a:sym typeface="Arial"/>
              </a:rPr>
              <a:t> </a:t>
            </a:r>
            <a:fld id="{00000000-1234-1234-1234-123412341234}" type="slidenum">
              <a:rPr lang="en-US" sz="1000" b="1" i="0" u="none" strike="noStrike" cap="none">
                <a:solidFill>
                  <a:srgbClr val="FFFFFF"/>
                </a:solidFill>
                <a:latin typeface="Arial"/>
                <a:ea typeface="Arial"/>
                <a:cs typeface="Arial"/>
                <a:sym typeface="Arial"/>
              </a:rPr>
              <a:t>‹#›</a:t>
            </a:fld>
            <a:endParaRPr sz="1000" b="1" i="0" u="none" strike="noStrike" cap="none">
              <a:solidFill>
                <a:srgbClr val="FFFFFF"/>
              </a:solidFill>
              <a:latin typeface="Arial"/>
              <a:ea typeface="Arial"/>
              <a:cs typeface="Arial"/>
              <a:sym typeface="Arial"/>
            </a:endParaRPr>
          </a:p>
        </p:txBody>
      </p:sp>
      <p:pic>
        <p:nvPicPr>
          <p:cNvPr id="35" name="Google Shape;35;p26" descr="NCI-Logo-White-Knock.png"/>
          <p:cNvPicPr preferRelativeResize="0"/>
          <p:nvPr/>
        </p:nvPicPr>
        <p:blipFill rotWithShape="1">
          <a:blip r:embed="rId2">
            <a:alphaModFix/>
          </a:blip>
          <a:srcRect/>
          <a:stretch/>
        </p:blipFill>
        <p:spPr>
          <a:xfrm>
            <a:off x="228601" y="4864608"/>
            <a:ext cx="1916887" cy="18288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 Footer">
  <p:cSld name="One Column — Footer">
    <p:spTree>
      <p:nvGrpSpPr>
        <p:cNvPr id="1" name="Shape 36"/>
        <p:cNvGrpSpPr/>
        <p:nvPr/>
      </p:nvGrpSpPr>
      <p:grpSpPr>
        <a:xfrm>
          <a:off x="0" y="0"/>
          <a:ext cx="0" cy="0"/>
          <a:chOff x="0" y="0"/>
          <a:chExt cx="0" cy="0"/>
        </a:xfrm>
      </p:grpSpPr>
      <p:sp>
        <p:nvSpPr>
          <p:cNvPr id="37" name="Google Shape;37;p27"/>
          <p:cNvSpPr txBox="1">
            <a:spLocks noGrp="1"/>
          </p:cNvSpPr>
          <p:nvPr>
            <p:ph type="title"/>
          </p:nvPr>
        </p:nvSpPr>
        <p:spPr>
          <a:xfrm>
            <a:off x="493776" y="311658"/>
            <a:ext cx="8165592" cy="317395"/>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SzPts val="1400"/>
              <a:buNone/>
              <a:defRPr sz="2400">
                <a:solidFill>
                  <a:srgbClr val="123E57"/>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27"/>
          <p:cNvSpPr txBox="1"/>
          <p:nvPr/>
        </p:nvSpPr>
        <p:spPr>
          <a:xfrm>
            <a:off x="8647113" y="4864608"/>
            <a:ext cx="307975" cy="182880"/>
          </a:xfrm>
          <a:prstGeom prst="rect">
            <a:avLst/>
          </a:prstGeom>
          <a:noFill/>
          <a:ln>
            <a:noFill/>
          </a:ln>
        </p:spPr>
        <p:txBody>
          <a:bodyPr spcFirstLastPara="1" wrap="square" lIns="0" tIns="0" rIns="0" bIns="0" anchor="t" anchorCtr="0">
            <a:noAutofit/>
          </a:bodyPr>
          <a:lstStyle/>
          <a:p>
            <a:pPr marL="0" marR="0" lvl="0" indent="0" algn="r" rtl="0">
              <a:lnSpc>
                <a:spcPct val="101000"/>
              </a:lnSpc>
              <a:spcBef>
                <a:spcPts val="0"/>
              </a:spcBef>
              <a:spcAft>
                <a:spcPts val="0"/>
              </a:spcAft>
              <a:buNone/>
            </a:pPr>
            <a:r>
              <a:rPr lang="en-US" sz="1000" b="1" i="0" u="none" strike="noStrike" cap="none">
                <a:solidFill>
                  <a:srgbClr val="7F7F7F"/>
                </a:solidFill>
                <a:latin typeface="Arial"/>
                <a:ea typeface="Arial"/>
                <a:cs typeface="Arial"/>
                <a:sym typeface="Arial"/>
              </a:rPr>
              <a:t> </a:t>
            </a:r>
            <a:fld id="{00000000-1234-1234-1234-123412341234}" type="slidenum">
              <a:rPr lang="en-US" sz="1000" b="1" i="0" u="none" strike="noStrike" cap="none">
                <a:solidFill>
                  <a:srgbClr val="7F7F7F"/>
                </a:solidFill>
                <a:latin typeface="Arial"/>
                <a:ea typeface="Arial"/>
                <a:cs typeface="Arial"/>
                <a:sym typeface="Arial"/>
              </a:rPr>
              <a:t>‹#›</a:t>
            </a:fld>
            <a:endParaRPr sz="1000" b="1" i="0" u="none" strike="noStrike" cap="none">
              <a:solidFill>
                <a:srgbClr val="7F7F7F"/>
              </a:solidFill>
              <a:latin typeface="Arial"/>
              <a:ea typeface="Arial"/>
              <a:cs typeface="Arial"/>
              <a:sym typeface="Arial"/>
            </a:endParaRPr>
          </a:p>
        </p:txBody>
      </p:sp>
      <p:pic>
        <p:nvPicPr>
          <p:cNvPr id="39" name="Google Shape;39;p27" descr="NCI-Logo-Gray-Knock-NEW.png"/>
          <p:cNvPicPr preferRelativeResize="0"/>
          <p:nvPr/>
        </p:nvPicPr>
        <p:blipFill rotWithShape="1">
          <a:blip r:embed="rId2">
            <a:alphaModFix/>
          </a:blip>
          <a:srcRect/>
          <a:stretch/>
        </p:blipFill>
        <p:spPr>
          <a:xfrm>
            <a:off x="228600" y="4864608"/>
            <a:ext cx="1916888" cy="182880"/>
          </a:xfrm>
          <a:prstGeom prst="rect">
            <a:avLst/>
          </a:prstGeom>
          <a:noFill/>
          <a:ln>
            <a:noFill/>
          </a:ln>
        </p:spPr>
      </p:pic>
      <p:sp>
        <p:nvSpPr>
          <p:cNvPr id="40" name="Google Shape;40;p27"/>
          <p:cNvSpPr txBox="1">
            <a:spLocks noGrp="1"/>
          </p:cNvSpPr>
          <p:nvPr>
            <p:ph type="body" idx="1"/>
          </p:nvPr>
        </p:nvSpPr>
        <p:spPr>
          <a:xfrm>
            <a:off x="493776" y="1069975"/>
            <a:ext cx="8165592" cy="3600450"/>
          </a:xfrm>
          <a:prstGeom prst="rect">
            <a:avLst/>
          </a:prstGeom>
          <a:noFill/>
          <a:ln>
            <a:noFill/>
          </a:ln>
        </p:spPr>
        <p:txBody>
          <a:bodyPr spcFirstLastPara="1" wrap="square" lIns="0" tIns="0" rIns="0" bIns="0" anchor="t" anchorCtr="0">
            <a:noAutofit/>
          </a:bodyPr>
          <a:lstStyle>
            <a:lvl1pPr marL="457200" lvl="0" indent="-342900" algn="l">
              <a:spcBef>
                <a:spcPts val="0"/>
              </a:spcBef>
              <a:spcAft>
                <a:spcPts val="0"/>
              </a:spcAft>
              <a:buSzPts val="1800"/>
              <a:buChar char="▪"/>
              <a:defRPr/>
            </a:lvl1pPr>
            <a:lvl2pPr marL="914400" lvl="1" indent="-342900" algn="l">
              <a:spcBef>
                <a:spcPts val="1000"/>
              </a:spcBef>
              <a:spcAft>
                <a:spcPts val="0"/>
              </a:spcAft>
              <a:buSzPts val="1800"/>
              <a:buChar char="▪"/>
              <a:defRPr/>
            </a:lvl2pPr>
            <a:lvl3pPr marL="1371600" lvl="2" indent="-342900" algn="l">
              <a:spcBef>
                <a:spcPts val="1000"/>
              </a:spcBef>
              <a:spcAft>
                <a:spcPts val="0"/>
              </a:spcAft>
              <a:buSzPts val="1800"/>
              <a:buChar char="▪"/>
              <a:defRPr/>
            </a:lvl3pPr>
            <a:lvl4pPr marL="1828800" lvl="3" indent="-342900" algn="l">
              <a:spcBef>
                <a:spcPts val="1000"/>
              </a:spcBef>
              <a:spcAft>
                <a:spcPts val="0"/>
              </a:spcAft>
              <a:buSzPts val="1800"/>
              <a:buChar char="▪"/>
              <a:defRPr/>
            </a:lvl4pPr>
            <a:lvl5pPr marL="2286000" lvl="4" indent="-342900" algn="l">
              <a:spcBef>
                <a:spcPts val="1000"/>
              </a:spcBef>
              <a:spcAft>
                <a:spcPts val="0"/>
              </a:spcAft>
              <a:buSzPts val="1800"/>
              <a:buChar char="▪"/>
              <a:defRPr/>
            </a:lvl5pPr>
            <a:lvl6pPr marL="2743200" lvl="5" indent="-342900" algn="l">
              <a:spcBef>
                <a:spcPts val="100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lumn Right — Footer">
  <p:cSld name="Column Right — Footer">
    <p:spTree>
      <p:nvGrpSpPr>
        <p:cNvPr id="1" name="Shape 41"/>
        <p:cNvGrpSpPr/>
        <p:nvPr/>
      </p:nvGrpSpPr>
      <p:grpSpPr>
        <a:xfrm>
          <a:off x="0" y="0"/>
          <a:ext cx="0" cy="0"/>
          <a:chOff x="0" y="0"/>
          <a:chExt cx="0" cy="0"/>
        </a:xfrm>
      </p:grpSpPr>
      <p:sp>
        <p:nvSpPr>
          <p:cNvPr id="42" name="Google Shape;42;p28"/>
          <p:cNvSpPr txBox="1">
            <a:spLocks noGrp="1"/>
          </p:cNvSpPr>
          <p:nvPr>
            <p:ph type="title"/>
          </p:nvPr>
        </p:nvSpPr>
        <p:spPr>
          <a:xfrm>
            <a:off x="493776" y="311658"/>
            <a:ext cx="8165592" cy="317395"/>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SzPts val="1400"/>
              <a:buNone/>
              <a:defRPr sz="2400">
                <a:solidFill>
                  <a:srgbClr val="123E57"/>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28"/>
          <p:cNvSpPr txBox="1"/>
          <p:nvPr/>
        </p:nvSpPr>
        <p:spPr>
          <a:xfrm>
            <a:off x="8647113" y="4864608"/>
            <a:ext cx="307975" cy="182880"/>
          </a:xfrm>
          <a:prstGeom prst="rect">
            <a:avLst/>
          </a:prstGeom>
          <a:noFill/>
          <a:ln>
            <a:noFill/>
          </a:ln>
        </p:spPr>
        <p:txBody>
          <a:bodyPr spcFirstLastPara="1" wrap="square" lIns="0" tIns="0" rIns="0" bIns="0" anchor="t" anchorCtr="0">
            <a:noAutofit/>
          </a:bodyPr>
          <a:lstStyle/>
          <a:p>
            <a:pPr marL="0" marR="0" lvl="0" indent="0" algn="r" rtl="0">
              <a:lnSpc>
                <a:spcPct val="101000"/>
              </a:lnSpc>
              <a:spcBef>
                <a:spcPts val="0"/>
              </a:spcBef>
              <a:spcAft>
                <a:spcPts val="0"/>
              </a:spcAft>
              <a:buNone/>
            </a:pPr>
            <a:r>
              <a:rPr lang="en-US" sz="1000" b="1">
                <a:solidFill>
                  <a:srgbClr val="7F7F7F"/>
                </a:solidFill>
                <a:latin typeface="Arial"/>
                <a:ea typeface="Arial"/>
                <a:cs typeface="Arial"/>
                <a:sym typeface="Arial"/>
              </a:rPr>
              <a:t> </a:t>
            </a:r>
            <a:fld id="{00000000-1234-1234-1234-123412341234}" type="slidenum">
              <a:rPr lang="en-US" sz="1000" b="1">
                <a:solidFill>
                  <a:srgbClr val="7F7F7F"/>
                </a:solidFill>
                <a:latin typeface="Arial"/>
                <a:ea typeface="Arial"/>
                <a:cs typeface="Arial"/>
                <a:sym typeface="Arial"/>
              </a:rPr>
              <a:t>‹#›</a:t>
            </a:fld>
            <a:endParaRPr sz="1000" b="1">
              <a:solidFill>
                <a:srgbClr val="7F7F7F"/>
              </a:solidFill>
              <a:latin typeface="Arial"/>
              <a:ea typeface="Arial"/>
              <a:cs typeface="Arial"/>
              <a:sym typeface="Arial"/>
            </a:endParaRPr>
          </a:p>
        </p:txBody>
      </p:sp>
      <p:pic>
        <p:nvPicPr>
          <p:cNvPr id="44" name="Google Shape;44;p28" descr="NCI-Logo-Gray-Knock-NEW.png"/>
          <p:cNvPicPr preferRelativeResize="0"/>
          <p:nvPr/>
        </p:nvPicPr>
        <p:blipFill rotWithShape="1">
          <a:blip r:embed="rId2">
            <a:alphaModFix/>
          </a:blip>
          <a:srcRect/>
          <a:stretch/>
        </p:blipFill>
        <p:spPr>
          <a:xfrm>
            <a:off x="228600" y="4864608"/>
            <a:ext cx="1916888" cy="182880"/>
          </a:xfrm>
          <a:prstGeom prst="rect">
            <a:avLst/>
          </a:prstGeom>
          <a:noFill/>
          <a:ln>
            <a:noFill/>
          </a:ln>
        </p:spPr>
      </p:pic>
      <p:sp>
        <p:nvSpPr>
          <p:cNvPr id="45" name="Google Shape;45;p28"/>
          <p:cNvSpPr txBox="1">
            <a:spLocks noGrp="1"/>
          </p:cNvSpPr>
          <p:nvPr>
            <p:ph type="body" idx="1"/>
          </p:nvPr>
        </p:nvSpPr>
        <p:spPr>
          <a:xfrm>
            <a:off x="4550981" y="1069975"/>
            <a:ext cx="4108387" cy="3600450"/>
          </a:xfrm>
          <a:prstGeom prst="rect">
            <a:avLst/>
          </a:prstGeom>
          <a:noFill/>
          <a:ln>
            <a:noFill/>
          </a:ln>
        </p:spPr>
        <p:txBody>
          <a:bodyPr spcFirstLastPara="1" wrap="square" lIns="0" tIns="0" rIns="0" bIns="0" anchor="t" anchorCtr="0">
            <a:noAutofit/>
          </a:bodyPr>
          <a:lstStyle>
            <a:lvl1pPr marL="457200" lvl="0" indent="-342900" algn="l">
              <a:spcBef>
                <a:spcPts val="0"/>
              </a:spcBef>
              <a:spcAft>
                <a:spcPts val="0"/>
              </a:spcAft>
              <a:buSzPts val="1800"/>
              <a:buChar char="▪"/>
              <a:defRPr/>
            </a:lvl1pPr>
            <a:lvl2pPr marL="914400" lvl="1" indent="-342900" algn="l">
              <a:spcBef>
                <a:spcPts val="1000"/>
              </a:spcBef>
              <a:spcAft>
                <a:spcPts val="0"/>
              </a:spcAft>
              <a:buSzPts val="1800"/>
              <a:buChar char="▪"/>
              <a:defRPr/>
            </a:lvl2pPr>
            <a:lvl3pPr marL="1371600" lvl="2" indent="-342900" algn="l">
              <a:spcBef>
                <a:spcPts val="1000"/>
              </a:spcBef>
              <a:spcAft>
                <a:spcPts val="0"/>
              </a:spcAft>
              <a:buSzPts val="1800"/>
              <a:buChar char="▪"/>
              <a:defRPr/>
            </a:lvl3pPr>
            <a:lvl4pPr marL="1828800" lvl="3" indent="-342900" algn="l">
              <a:spcBef>
                <a:spcPts val="1000"/>
              </a:spcBef>
              <a:spcAft>
                <a:spcPts val="0"/>
              </a:spcAft>
              <a:buSzPts val="1800"/>
              <a:buChar char="▪"/>
              <a:defRPr/>
            </a:lvl4pPr>
            <a:lvl5pPr marL="2286000" lvl="4" indent="-342900" algn="l">
              <a:spcBef>
                <a:spcPts val="1000"/>
              </a:spcBef>
              <a:spcAft>
                <a:spcPts val="0"/>
              </a:spcAft>
              <a:buSzPts val="1800"/>
              <a:buChar char="▪"/>
              <a:defRPr/>
            </a:lvl5pPr>
            <a:lvl6pPr marL="2743200" lvl="5" indent="-342900" algn="l">
              <a:spcBef>
                <a:spcPts val="100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46" name="Google Shape;46;p28"/>
          <p:cNvSpPr txBox="1">
            <a:spLocks noGrp="1"/>
          </p:cNvSpPr>
          <p:nvPr>
            <p:ph type="body" idx="2"/>
          </p:nvPr>
        </p:nvSpPr>
        <p:spPr>
          <a:xfrm>
            <a:off x="493776" y="1069975"/>
            <a:ext cx="3897313" cy="3600450"/>
          </a:xfrm>
          <a:prstGeom prst="rect">
            <a:avLst/>
          </a:prstGeom>
          <a:noFill/>
          <a:ln>
            <a:noFill/>
          </a:ln>
        </p:spPr>
        <p:txBody>
          <a:bodyPr spcFirstLastPara="1" wrap="square" lIns="0" tIns="0" rIns="0" bIns="0" anchor="ctr" anchorCtr="0">
            <a:noAutofit/>
          </a:bodyPr>
          <a:lstStyle>
            <a:lvl1pPr marL="457200" lvl="0" indent="-228600" algn="ctr">
              <a:spcBef>
                <a:spcPts val="0"/>
              </a:spcBef>
              <a:spcAft>
                <a:spcPts val="0"/>
              </a:spcAft>
              <a:buSzPts val="2000"/>
              <a:buFont typeface="Arial"/>
              <a:buNone/>
              <a:defRPr/>
            </a:lvl1pPr>
            <a:lvl2pPr marL="914400" lvl="1" indent="-342900" algn="l">
              <a:spcBef>
                <a:spcPts val="1000"/>
              </a:spcBef>
              <a:spcAft>
                <a:spcPts val="0"/>
              </a:spcAft>
              <a:buSzPts val="1800"/>
              <a:buChar char="▪"/>
              <a:defRPr/>
            </a:lvl2pPr>
            <a:lvl3pPr marL="1371600" lvl="2" indent="-342900" algn="l">
              <a:spcBef>
                <a:spcPts val="1000"/>
              </a:spcBef>
              <a:spcAft>
                <a:spcPts val="0"/>
              </a:spcAft>
              <a:buSzPts val="1800"/>
              <a:buChar char="▪"/>
              <a:defRPr/>
            </a:lvl3pPr>
            <a:lvl4pPr marL="1828800" lvl="3" indent="-342900" algn="l">
              <a:spcBef>
                <a:spcPts val="1000"/>
              </a:spcBef>
              <a:spcAft>
                <a:spcPts val="0"/>
              </a:spcAft>
              <a:buSzPts val="1800"/>
              <a:buChar char="▪"/>
              <a:defRPr/>
            </a:lvl4pPr>
            <a:lvl5pPr marL="2286000" lvl="4" indent="-342900" algn="l">
              <a:spcBef>
                <a:spcPts val="1000"/>
              </a:spcBef>
              <a:spcAft>
                <a:spcPts val="0"/>
              </a:spcAft>
              <a:buSzPts val="1800"/>
              <a:buChar char="▪"/>
              <a:defRPr/>
            </a:lvl5pPr>
            <a:lvl6pPr marL="2743200" lvl="5" indent="-342900" algn="l">
              <a:spcBef>
                <a:spcPts val="100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lumn Left — Footer">
  <p:cSld name="Column Left — Footer">
    <p:spTree>
      <p:nvGrpSpPr>
        <p:cNvPr id="1" name="Shape 47"/>
        <p:cNvGrpSpPr/>
        <p:nvPr/>
      </p:nvGrpSpPr>
      <p:grpSpPr>
        <a:xfrm>
          <a:off x="0" y="0"/>
          <a:ext cx="0" cy="0"/>
          <a:chOff x="0" y="0"/>
          <a:chExt cx="0" cy="0"/>
        </a:xfrm>
      </p:grpSpPr>
      <p:sp>
        <p:nvSpPr>
          <p:cNvPr id="48" name="Google Shape;48;p29"/>
          <p:cNvSpPr txBox="1">
            <a:spLocks noGrp="1"/>
          </p:cNvSpPr>
          <p:nvPr>
            <p:ph type="title"/>
          </p:nvPr>
        </p:nvSpPr>
        <p:spPr>
          <a:xfrm>
            <a:off x="493776" y="311658"/>
            <a:ext cx="8165592" cy="317395"/>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SzPts val="1400"/>
              <a:buNone/>
              <a:defRPr sz="2400">
                <a:solidFill>
                  <a:srgbClr val="123E57"/>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29"/>
          <p:cNvSpPr txBox="1"/>
          <p:nvPr/>
        </p:nvSpPr>
        <p:spPr>
          <a:xfrm>
            <a:off x="8647113" y="4864608"/>
            <a:ext cx="307975" cy="182880"/>
          </a:xfrm>
          <a:prstGeom prst="rect">
            <a:avLst/>
          </a:prstGeom>
          <a:noFill/>
          <a:ln>
            <a:noFill/>
          </a:ln>
        </p:spPr>
        <p:txBody>
          <a:bodyPr spcFirstLastPara="1" wrap="square" lIns="0" tIns="0" rIns="0" bIns="0" anchor="t" anchorCtr="0">
            <a:noAutofit/>
          </a:bodyPr>
          <a:lstStyle/>
          <a:p>
            <a:pPr marL="0" marR="0" lvl="0" indent="0" algn="r" rtl="0">
              <a:lnSpc>
                <a:spcPct val="101000"/>
              </a:lnSpc>
              <a:spcBef>
                <a:spcPts val="0"/>
              </a:spcBef>
              <a:spcAft>
                <a:spcPts val="0"/>
              </a:spcAft>
              <a:buNone/>
            </a:pPr>
            <a:r>
              <a:rPr lang="en-US" sz="1000" b="1">
                <a:solidFill>
                  <a:srgbClr val="7F7F7F"/>
                </a:solidFill>
                <a:latin typeface="Arial"/>
                <a:ea typeface="Arial"/>
                <a:cs typeface="Arial"/>
                <a:sym typeface="Arial"/>
              </a:rPr>
              <a:t> </a:t>
            </a:r>
            <a:fld id="{00000000-1234-1234-1234-123412341234}" type="slidenum">
              <a:rPr lang="en-US" sz="1000" b="1">
                <a:solidFill>
                  <a:srgbClr val="7F7F7F"/>
                </a:solidFill>
                <a:latin typeface="Arial"/>
                <a:ea typeface="Arial"/>
                <a:cs typeface="Arial"/>
                <a:sym typeface="Arial"/>
              </a:rPr>
              <a:t>‹#›</a:t>
            </a:fld>
            <a:endParaRPr sz="1000" b="1">
              <a:solidFill>
                <a:srgbClr val="7F7F7F"/>
              </a:solidFill>
              <a:latin typeface="Arial"/>
              <a:ea typeface="Arial"/>
              <a:cs typeface="Arial"/>
              <a:sym typeface="Arial"/>
            </a:endParaRPr>
          </a:p>
        </p:txBody>
      </p:sp>
      <p:pic>
        <p:nvPicPr>
          <p:cNvPr id="50" name="Google Shape;50;p29" descr="NCI-Logo-Gray-Knock-NEW.png"/>
          <p:cNvPicPr preferRelativeResize="0"/>
          <p:nvPr/>
        </p:nvPicPr>
        <p:blipFill rotWithShape="1">
          <a:blip r:embed="rId2">
            <a:alphaModFix/>
          </a:blip>
          <a:srcRect/>
          <a:stretch/>
        </p:blipFill>
        <p:spPr>
          <a:xfrm>
            <a:off x="228600" y="4864608"/>
            <a:ext cx="1916888" cy="182880"/>
          </a:xfrm>
          <a:prstGeom prst="rect">
            <a:avLst/>
          </a:prstGeom>
          <a:noFill/>
          <a:ln>
            <a:noFill/>
          </a:ln>
        </p:spPr>
      </p:pic>
      <p:sp>
        <p:nvSpPr>
          <p:cNvPr id="51" name="Google Shape;51;p29"/>
          <p:cNvSpPr txBox="1">
            <a:spLocks noGrp="1"/>
          </p:cNvSpPr>
          <p:nvPr>
            <p:ph type="body" idx="1"/>
          </p:nvPr>
        </p:nvSpPr>
        <p:spPr>
          <a:xfrm>
            <a:off x="493776" y="1069975"/>
            <a:ext cx="4108387" cy="3600450"/>
          </a:xfrm>
          <a:prstGeom prst="rect">
            <a:avLst/>
          </a:prstGeom>
          <a:noFill/>
          <a:ln>
            <a:noFill/>
          </a:ln>
        </p:spPr>
        <p:txBody>
          <a:bodyPr spcFirstLastPara="1" wrap="square" lIns="0" tIns="0" rIns="0" bIns="0" anchor="t" anchorCtr="0">
            <a:noAutofit/>
          </a:bodyPr>
          <a:lstStyle>
            <a:lvl1pPr marL="457200" lvl="0" indent="-342900" algn="l">
              <a:spcBef>
                <a:spcPts val="0"/>
              </a:spcBef>
              <a:spcAft>
                <a:spcPts val="0"/>
              </a:spcAft>
              <a:buSzPts val="1800"/>
              <a:buChar char="▪"/>
              <a:defRPr/>
            </a:lvl1pPr>
            <a:lvl2pPr marL="914400" lvl="1" indent="-342900" algn="l">
              <a:spcBef>
                <a:spcPts val="1000"/>
              </a:spcBef>
              <a:spcAft>
                <a:spcPts val="0"/>
              </a:spcAft>
              <a:buSzPts val="1800"/>
              <a:buChar char="▪"/>
              <a:defRPr/>
            </a:lvl2pPr>
            <a:lvl3pPr marL="1371600" lvl="2" indent="-342900" algn="l">
              <a:spcBef>
                <a:spcPts val="1000"/>
              </a:spcBef>
              <a:spcAft>
                <a:spcPts val="0"/>
              </a:spcAft>
              <a:buSzPts val="1800"/>
              <a:buChar char="▪"/>
              <a:defRPr/>
            </a:lvl3pPr>
            <a:lvl4pPr marL="1828800" lvl="3" indent="-342900" algn="l">
              <a:spcBef>
                <a:spcPts val="1000"/>
              </a:spcBef>
              <a:spcAft>
                <a:spcPts val="0"/>
              </a:spcAft>
              <a:buSzPts val="1800"/>
              <a:buChar char="▪"/>
              <a:defRPr/>
            </a:lvl4pPr>
            <a:lvl5pPr marL="2286000" lvl="4" indent="-342900" algn="l">
              <a:spcBef>
                <a:spcPts val="1000"/>
              </a:spcBef>
              <a:spcAft>
                <a:spcPts val="0"/>
              </a:spcAft>
              <a:buSzPts val="1800"/>
              <a:buChar char="▪"/>
              <a:defRPr/>
            </a:lvl5pPr>
            <a:lvl6pPr marL="2743200" lvl="5" indent="-342900" algn="l">
              <a:spcBef>
                <a:spcPts val="100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52" name="Google Shape;52;p29"/>
          <p:cNvSpPr txBox="1">
            <a:spLocks noGrp="1"/>
          </p:cNvSpPr>
          <p:nvPr>
            <p:ph type="body" idx="2"/>
          </p:nvPr>
        </p:nvSpPr>
        <p:spPr>
          <a:xfrm>
            <a:off x="4762055" y="1069975"/>
            <a:ext cx="3897313" cy="3600450"/>
          </a:xfrm>
          <a:prstGeom prst="rect">
            <a:avLst/>
          </a:prstGeom>
          <a:noFill/>
          <a:ln>
            <a:noFill/>
          </a:ln>
        </p:spPr>
        <p:txBody>
          <a:bodyPr spcFirstLastPara="1" wrap="square" lIns="0" tIns="0" rIns="0" bIns="0" anchor="ctr" anchorCtr="0">
            <a:noAutofit/>
          </a:bodyPr>
          <a:lstStyle>
            <a:lvl1pPr marL="457200" lvl="0" indent="-228600" algn="ctr">
              <a:spcBef>
                <a:spcPts val="0"/>
              </a:spcBef>
              <a:spcAft>
                <a:spcPts val="0"/>
              </a:spcAft>
              <a:buSzPts val="2000"/>
              <a:buFont typeface="Arial"/>
              <a:buNone/>
              <a:defRPr/>
            </a:lvl1pPr>
            <a:lvl2pPr marL="914400" lvl="1" indent="-342900" algn="l">
              <a:spcBef>
                <a:spcPts val="1000"/>
              </a:spcBef>
              <a:spcAft>
                <a:spcPts val="0"/>
              </a:spcAft>
              <a:buSzPts val="1800"/>
              <a:buChar char="▪"/>
              <a:defRPr/>
            </a:lvl2pPr>
            <a:lvl3pPr marL="1371600" lvl="2" indent="-342900" algn="l">
              <a:spcBef>
                <a:spcPts val="1000"/>
              </a:spcBef>
              <a:spcAft>
                <a:spcPts val="0"/>
              </a:spcAft>
              <a:buSzPts val="1800"/>
              <a:buChar char="▪"/>
              <a:defRPr/>
            </a:lvl3pPr>
            <a:lvl4pPr marL="1828800" lvl="3" indent="-342900" algn="l">
              <a:spcBef>
                <a:spcPts val="1000"/>
              </a:spcBef>
              <a:spcAft>
                <a:spcPts val="0"/>
              </a:spcAft>
              <a:buSzPts val="1800"/>
              <a:buChar char="▪"/>
              <a:defRPr/>
            </a:lvl4pPr>
            <a:lvl5pPr marL="2286000" lvl="4" indent="-342900" algn="l">
              <a:spcBef>
                <a:spcPts val="1000"/>
              </a:spcBef>
              <a:spcAft>
                <a:spcPts val="0"/>
              </a:spcAft>
              <a:buSzPts val="1800"/>
              <a:buChar char="▪"/>
              <a:defRPr/>
            </a:lvl5pPr>
            <a:lvl6pPr marL="2743200" lvl="5" indent="-342900" algn="l">
              <a:spcBef>
                <a:spcPts val="100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lumn Right — No Footer">
  <p:cSld name="Column Right — No Footer">
    <p:spTree>
      <p:nvGrpSpPr>
        <p:cNvPr id="1" name="Shape 53"/>
        <p:cNvGrpSpPr/>
        <p:nvPr/>
      </p:nvGrpSpPr>
      <p:grpSpPr>
        <a:xfrm>
          <a:off x="0" y="0"/>
          <a:ext cx="0" cy="0"/>
          <a:chOff x="0" y="0"/>
          <a:chExt cx="0" cy="0"/>
        </a:xfrm>
      </p:grpSpPr>
      <p:sp>
        <p:nvSpPr>
          <p:cNvPr id="54" name="Google Shape;54;p30"/>
          <p:cNvSpPr txBox="1">
            <a:spLocks noGrp="1"/>
          </p:cNvSpPr>
          <p:nvPr>
            <p:ph type="title"/>
          </p:nvPr>
        </p:nvSpPr>
        <p:spPr>
          <a:xfrm>
            <a:off x="493776" y="311658"/>
            <a:ext cx="8165592" cy="317395"/>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SzPts val="1400"/>
              <a:buNone/>
              <a:defRPr sz="2400">
                <a:solidFill>
                  <a:srgbClr val="123E57"/>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30"/>
          <p:cNvSpPr txBox="1"/>
          <p:nvPr/>
        </p:nvSpPr>
        <p:spPr>
          <a:xfrm>
            <a:off x="8647113" y="4864608"/>
            <a:ext cx="307975" cy="182880"/>
          </a:xfrm>
          <a:prstGeom prst="rect">
            <a:avLst/>
          </a:prstGeom>
          <a:noFill/>
          <a:ln>
            <a:noFill/>
          </a:ln>
        </p:spPr>
        <p:txBody>
          <a:bodyPr spcFirstLastPara="1" wrap="square" lIns="0" tIns="0" rIns="0" bIns="0" anchor="t" anchorCtr="0">
            <a:noAutofit/>
          </a:bodyPr>
          <a:lstStyle/>
          <a:p>
            <a:pPr marL="0" marR="0" lvl="0" indent="0" algn="r" rtl="0">
              <a:lnSpc>
                <a:spcPct val="101000"/>
              </a:lnSpc>
              <a:spcBef>
                <a:spcPts val="0"/>
              </a:spcBef>
              <a:spcAft>
                <a:spcPts val="0"/>
              </a:spcAft>
              <a:buNone/>
            </a:pPr>
            <a:r>
              <a:rPr lang="en-US" sz="1000" b="1">
                <a:solidFill>
                  <a:srgbClr val="7F7F7F"/>
                </a:solidFill>
                <a:latin typeface="Arial"/>
                <a:ea typeface="Arial"/>
                <a:cs typeface="Arial"/>
                <a:sym typeface="Arial"/>
              </a:rPr>
              <a:t> </a:t>
            </a:r>
            <a:fld id="{00000000-1234-1234-1234-123412341234}" type="slidenum">
              <a:rPr lang="en-US" sz="1000" b="1">
                <a:solidFill>
                  <a:srgbClr val="7F7F7F"/>
                </a:solidFill>
                <a:latin typeface="Arial"/>
                <a:ea typeface="Arial"/>
                <a:cs typeface="Arial"/>
                <a:sym typeface="Arial"/>
              </a:rPr>
              <a:t>‹#›</a:t>
            </a:fld>
            <a:endParaRPr sz="1000" b="1">
              <a:solidFill>
                <a:srgbClr val="7F7F7F"/>
              </a:solidFill>
              <a:latin typeface="Arial"/>
              <a:ea typeface="Arial"/>
              <a:cs typeface="Arial"/>
              <a:sym typeface="Arial"/>
            </a:endParaRPr>
          </a:p>
        </p:txBody>
      </p:sp>
      <p:sp>
        <p:nvSpPr>
          <p:cNvPr id="56" name="Google Shape;56;p30"/>
          <p:cNvSpPr txBox="1">
            <a:spLocks noGrp="1"/>
          </p:cNvSpPr>
          <p:nvPr>
            <p:ph type="body" idx="1"/>
          </p:nvPr>
        </p:nvSpPr>
        <p:spPr>
          <a:xfrm>
            <a:off x="4550981" y="1069975"/>
            <a:ext cx="4108387" cy="3600450"/>
          </a:xfrm>
          <a:prstGeom prst="rect">
            <a:avLst/>
          </a:prstGeom>
          <a:noFill/>
          <a:ln>
            <a:noFill/>
          </a:ln>
        </p:spPr>
        <p:txBody>
          <a:bodyPr spcFirstLastPara="1" wrap="square" lIns="0" tIns="0" rIns="0" bIns="0" anchor="t" anchorCtr="0">
            <a:noAutofit/>
          </a:bodyPr>
          <a:lstStyle>
            <a:lvl1pPr marL="457200" lvl="0" indent="-342900" algn="l">
              <a:spcBef>
                <a:spcPts val="0"/>
              </a:spcBef>
              <a:spcAft>
                <a:spcPts val="0"/>
              </a:spcAft>
              <a:buSzPts val="1800"/>
              <a:buChar char="▪"/>
              <a:defRPr/>
            </a:lvl1pPr>
            <a:lvl2pPr marL="914400" lvl="1" indent="-342900" algn="l">
              <a:spcBef>
                <a:spcPts val="1000"/>
              </a:spcBef>
              <a:spcAft>
                <a:spcPts val="0"/>
              </a:spcAft>
              <a:buSzPts val="1800"/>
              <a:buChar char="▪"/>
              <a:defRPr/>
            </a:lvl2pPr>
            <a:lvl3pPr marL="1371600" lvl="2" indent="-342900" algn="l">
              <a:spcBef>
                <a:spcPts val="1000"/>
              </a:spcBef>
              <a:spcAft>
                <a:spcPts val="0"/>
              </a:spcAft>
              <a:buSzPts val="1800"/>
              <a:buChar char="▪"/>
              <a:defRPr/>
            </a:lvl3pPr>
            <a:lvl4pPr marL="1828800" lvl="3" indent="-342900" algn="l">
              <a:spcBef>
                <a:spcPts val="1000"/>
              </a:spcBef>
              <a:spcAft>
                <a:spcPts val="0"/>
              </a:spcAft>
              <a:buSzPts val="1800"/>
              <a:buChar char="▪"/>
              <a:defRPr/>
            </a:lvl4pPr>
            <a:lvl5pPr marL="2286000" lvl="4" indent="-342900" algn="l">
              <a:spcBef>
                <a:spcPts val="1000"/>
              </a:spcBef>
              <a:spcAft>
                <a:spcPts val="0"/>
              </a:spcAft>
              <a:buSzPts val="1800"/>
              <a:buChar char="▪"/>
              <a:defRPr/>
            </a:lvl5pPr>
            <a:lvl6pPr marL="2743200" lvl="5" indent="-342900" algn="l">
              <a:spcBef>
                <a:spcPts val="100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57" name="Google Shape;57;p30"/>
          <p:cNvSpPr txBox="1">
            <a:spLocks noGrp="1"/>
          </p:cNvSpPr>
          <p:nvPr>
            <p:ph type="body" idx="2"/>
          </p:nvPr>
        </p:nvSpPr>
        <p:spPr>
          <a:xfrm>
            <a:off x="493776" y="1069975"/>
            <a:ext cx="3897313" cy="3600450"/>
          </a:xfrm>
          <a:prstGeom prst="rect">
            <a:avLst/>
          </a:prstGeom>
          <a:noFill/>
          <a:ln>
            <a:noFill/>
          </a:ln>
        </p:spPr>
        <p:txBody>
          <a:bodyPr spcFirstLastPara="1" wrap="square" lIns="0" tIns="0" rIns="0" bIns="0" anchor="ctr" anchorCtr="0">
            <a:noAutofit/>
          </a:bodyPr>
          <a:lstStyle>
            <a:lvl1pPr marL="457200" lvl="0" indent="-228600" algn="ctr">
              <a:spcBef>
                <a:spcPts val="0"/>
              </a:spcBef>
              <a:spcAft>
                <a:spcPts val="0"/>
              </a:spcAft>
              <a:buSzPts val="2000"/>
              <a:buFont typeface="Arial"/>
              <a:buNone/>
              <a:defRPr/>
            </a:lvl1pPr>
            <a:lvl2pPr marL="914400" lvl="1" indent="-342900" algn="l">
              <a:spcBef>
                <a:spcPts val="1000"/>
              </a:spcBef>
              <a:spcAft>
                <a:spcPts val="0"/>
              </a:spcAft>
              <a:buSzPts val="1800"/>
              <a:buChar char="▪"/>
              <a:defRPr/>
            </a:lvl2pPr>
            <a:lvl3pPr marL="1371600" lvl="2" indent="-342900" algn="l">
              <a:spcBef>
                <a:spcPts val="1000"/>
              </a:spcBef>
              <a:spcAft>
                <a:spcPts val="0"/>
              </a:spcAft>
              <a:buSzPts val="1800"/>
              <a:buChar char="▪"/>
              <a:defRPr/>
            </a:lvl3pPr>
            <a:lvl4pPr marL="1828800" lvl="3" indent="-342900" algn="l">
              <a:spcBef>
                <a:spcPts val="1000"/>
              </a:spcBef>
              <a:spcAft>
                <a:spcPts val="0"/>
              </a:spcAft>
              <a:buSzPts val="1800"/>
              <a:buChar char="▪"/>
              <a:defRPr/>
            </a:lvl4pPr>
            <a:lvl5pPr marL="2286000" lvl="4" indent="-342900" algn="l">
              <a:spcBef>
                <a:spcPts val="1000"/>
              </a:spcBef>
              <a:spcAft>
                <a:spcPts val="0"/>
              </a:spcAft>
              <a:buSzPts val="1800"/>
              <a:buChar char="▪"/>
              <a:defRPr/>
            </a:lvl5pPr>
            <a:lvl6pPr marL="2743200" lvl="5" indent="-342900" algn="l">
              <a:spcBef>
                <a:spcPts val="100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ue Section Break">
  <p:cSld name="Blue Section Break">
    <p:bg>
      <p:bgPr>
        <a:solidFill>
          <a:schemeClr val="accent4"/>
        </a:solidFill>
        <a:effectLst/>
      </p:bgPr>
    </p:bg>
    <p:spTree>
      <p:nvGrpSpPr>
        <p:cNvPr id="1" name="Shape 58"/>
        <p:cNvGrpSpPr/>
        <p:nvPr/>
      </p:nvGrpSpPr>
      <p:grpSpPr>
        <a:xfrm>
          <a:off x="0" y="0"/>
          <a:ext cx="0" cy="0"/>
          <a:chOff x="0" y="0"/>
          <a:chExt cx="0" cy="0"/>
        </a:xfrm>
      </p:grpSpPr>
      <p:sp>
        <p:nvSpPr>
          <p:cNvPr id="59" name="Google Shape;59;p31"/>
          <p:cNvSpPr/>
          <p:nvPr/>
        </p:nvSpPr>
        <p:spPr>
          <a:xfrm>
            <a:off x="0" y="0"/>
            <a:ext cx="8458198" cy="5143500"/>
          </a:xfrm>
          <a:prstGeom prst="homePlate">
            <a:avLst>
              <a:gd name="adj" fmla="val 20935"/>
            </a:avLst>
          </a:prstGeom>
          <a:solidFill>
            <a:srgbClr val="2A67A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0" name="Google Shape;60;p31"/>
          <p:cNvSpPr/>
          <p:nvPr/>
        </p:nvSpPr>
        <p:spPr>
          <a:xfrm>
            <a:off x="0" y="0"/>
            <a:ext cx="7289798" cy="5143500"/>
          </a:xfrm>
          <a:prstGeom prst="homePlate">
            <a:avLst>
              <a:gd name="adj" fmla="val 20935"/>
            </a:avLst>
          </a:prstGeom>
          <a:solidFill>
            <a:srgbClr val="2A5DA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1" name="Google Shape;61;p31"/>
          <p:cNvSpPr txBox="1">
            <a:spLocks noGrp="1"/>
          </p:cNvSpPr>
          <p:nvPr>
            <p:ph type="ctrTitle"/>
          </p:nvPr>
        </p:nvSpPr>
        <p:spPr>
          <a:xfrm>
            <a:off x="3429000" y="1817370"/>
            <a:ext cx="5029199" cy="1371600"/>
          </a:xfrm>
          <a:prstGeom prst="rect">
            <a:avLst/>
          </a:prstGeom>
          <a:noFill/>
          <a:ln>
            <a:noFill/>
          </a:ln>
        </p:spPr>
        <p:txBody>
          <a:bodyPr spcFirstLastPara="1" wrap="square" lIns="0" tIns="0" rIns="0" bIns="0" anchor="b" anchorCtr="0">
            <a:noAutofit/>
          </a:bodyPr>
          <a:lstStyle>
            <a:lvl1pPr lvl="0" algn="r">
              <a:spcBef>
                <a:spcPts val="0"/>
              </a:spcBef>
              <a:spcAft>
                <a:spcPts val="0"/>
              </a:spcAft>
              <a:buSzPts val="1400"/>
              <a:buNone/>
              <a:defRPr sz="2800">
                <a:solidFill>
                  <a:schemeClr val="lt1"/>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2" name="Google Shape;62;p31"/>
          <p:cNvSpPr txBox="1">
            <a:spLocks noGrp="1"/>
          </p:cNvSpPr>
          <p:nvPr>
            <p:ph type="subTitle" idx="1"/>
          </p:nvPr>
        </p:nvSpPr>
        <p:spPr>
          <a:xfrm>
            <a:off x="3428999" y="3257550"/>
            <a:ext cx="5022892" cy="514350"/>
          </a:xfrm>
          <a:prstGeom prst="rect">
            <a:avLst/>
          </a:prstGeom>
          <a:noFill/>
          <a:ln>
            <a:noFill/>
          </a:ln>
        </p:spPr>
        <p:txBody>
          <a:bodyPr spcFirstLastPara="1" wrap="square" lIns="0" tIns="0" rIns="0" bIns="0" anchor="t" anchorCtr="0">
            <a:noAutofit/>
          </a:bodyPr>
          <a:lstStyle>
            <a:lvl1pPr lvl="0" algn="r">
              <a:spcBef>
                <a:spcPts val="0"/>
              </a:spcBef>
              <a:spcAft>
                <a:spcPts val="0"/>
              </a:spcAft>
              <a:buSzPts val="1400"/>
              <a:buNone/>
              <a:defRPr sz="1400" b="0" i="1">
                <a:solidFill>
                  <a:srgbClr val="FFFFFF"/>
                </a:solidFill>
                <a:latin typeface="Arial"/>
                <a:ea typeface="Arial"/>
                <a:cs typeface="Arial"/>
                <a:sym typeface="Arial"/>
              </a:defRPr>
            </a:lvl1pPr>
            <a:lvl2pPr lvl="1" algn="ctr">
              <a:spcBef>
                <a:spcPts val="1000"/>
              </a:spcBef>
              <a:spcAft>
                <a:spcPts val="0"/>
              </a:spcAft>
              <a:buSzPts val="1900"/>
              <a:buNone/>
              <a:defRPr>
                <a:solidFill>
                  <a:srgbClr val="9C9C9C"/>
                </a:solidFill>
              </a:defRPr>
            </a:lvl2pPr>
            <a:lvl3pPr lvl="2" algn="ctr">
              <a:spcBef>
                <a:spcPts val="1000"/>
              </a:spcBef>
              <a:spcAft>
                <a:spcPts val="0"/>
              </a:spcAft>
              <a:buSzPts val="1800"/>
              <a:buNone/>
              <a:defRPr>
                <a:solidFill>
                  <a:srgbClr val="9C9C9C"/>
                </a:solidFill>
              </a:defRPr>
            </a:lvl3pPr>
            <a:lvl4pPr lvl="3" algn="ctr">
              <a:spcBef>
                <a:spcPts val="1000"/>
              </a:spcBef>
              <a:spcAft>
                <a:spcPts val="0"/>
              </a:spcAft>
              <a:buSzPts val="1700"/>
              <a:buNone/>
              <a:defRPr>
                <a:solidFill>
                  <a:srgbClr val="9C9C9C"/>
                </a:solidFill>
              </a:defRPr>
            </a:lvl4pPr>
            <a:lvl5pPr lvl="4" algn="ctr">
              <a:spcBef>
                <a:spcPts val="1000"/>
              </a:spcBef>
              <a:spcAft>
                <a:spcPts val="0"/>
              </a:spcAft>
              <a:buSzPts val="1600"/>
              <a:buNone/>
              <a:defRPr>
                <a:solidFill>
                  <a:srgbClr val="9C9C9C"/>
                </a:solidFill>
              </a:defRPr>
            </a:lvl5pPr>
            <a:lvl6pPr lvl="5" algn="ctr">
              <a:spcBef>
                <a:spcPts val="1000"/>
              </a:spcBef>
              <a:spcAft>
                <a:spcPts val="0"/>
              </a:spcAft>
              <a:buClr>
                <a:srgbClr val="9C9C9C"/>
              </a:buClr>
              <a:buSzPts val="2000"/>
              <a:buNone/>
              <a:defRPr>
                <a:solidFill>
                  <a:srgbClr val="9C9C9C"/>
                </a:solidFill>
              </a:defRPr>
            </a:lvl6pPr>
            <a:lvl7pPr lvl="6" algn="ctr">
              <a:spcBef>
                <a:spcPts val="400"/>
              </a:spcBef>
              <a:spcAft>
                <a:spcPts val="0"/>
              </a:spcAft>
              <a:buClr>
                <a:srgbClr val="9C9C9C"/>
              </a:buClr>
              <a:buSzPts val="2000"/>
              <a:buNone/>
              <a:defRPr>
                <a:solidFill>
                  <a:srgbClr val="9C9C9C"/>
                </a:solidFill>
              </a:defRPr>
            </a:lvl7pPr>
            <a:lvl8pPr lvl="7" algn="ctr">
              <a:spcBef>
                <a:spcPts val="400"/>
              </a:spcBef>
              <a:spcAft>
                <a:spcPts val="0"/>
              </a:spcAft>
              <a:buClr>
                <a:srgbClr val="9C9C9C"/>
              </a:buClr>
              <a:buSzPts val="2000"/>
              <a:buNone/>
              <a:defRPr>
                <a:solidFill>
                  <a:srgbClr val="9C9C9C"/>
                </a:solidFill>
              </a:defRPr>
            </a:lvl8pPr>
            <a:lvl9pPr lvl="8" algn="ctr">
              <a:spcBef>
                <a:spcPts val="400"/>
              </a:spcBef>
              <a:spcAft>
                <a:spcPts val="0"/>
              </a:spcAft>
              <a:buClr>
                <a:srgbClr val="9C9C9C"/>
              </a:buClr>
              <a:buSzPts val="2000"/>
              <a:buNone/>
              <a:defRPr>
                <a:solidFill>
                  <a:srgbClr val="9C9C9C"/>
                </a:solidFill>
              </a:defRPr>
            </a:lvl9pPr>
          </a:lstStyle>
          <a:p>
            <a:endParaRPr/>
          </a:p>
        </p:txBody>
      </p:sp>
      <p:sp>
        <p:nvSpPr>
          <p:cNvPr id="63" name="Google Shape;63;p31"/>
          <p:cNvSpPr txBox="1"/>
          <p:nvPr/>
        </p:nvSpPr>
        <p:spPr>
          <a:xfrm>
            <a:off x="8647113" y="4864608"/>
            <a:ext cx="307975" cy="182880"/>
          </a:xfrm>
          <a:prstGeom prst="rect">
            <a:avLst/>
          </a:prstGeom>
          <a:noFill/>
          <a:ln>
            <a:noFill/>
          </a:ln>
        </p:spPr>
        <p:txBody>
          <a:bodyPr spcFirstLastPara="1" wrap="square" lIns="0" tIns="0" rIns="0" bIns="0" anchor="t" anchorCtr="0">
            <a:noAutofit/>
          </a:bodyPr>
          <a:lstStyle/>
          <a:p>
            <a:pPr marL="0" marR="0" lvl="0" indent="0" algn="r" rtl="0">
              <a:lnSpc>
                <a:spcPct val="101000"/>
              </a:lnSpc>
              <a:spcBef>
                <a:spcPts val="0"/>
              </a:spcBef>
              <a:spcAft>
                <a:spcPts val="0"/>
              </a:spcAft>
              <a:buNone/>
            </a:pPr>
            <a:r>
              <a:rPr lang="en-US" sz="1000" b="1">
                <a:solidFill>
                  <a:srgbClr val="FFFFFF"/>
                </a:solidFill>
                <a:latin typeface="Arial"/>
                <a:ea typeface="Arial"/>
                <a:cs typeface="Arial"/>
                <a:sym typeface="Arial"/>
              </a:rPr>
              <a:t> </a:t>
            </a:r>
            <a:fld id="{00000000-1234-1234-1234-123412341234}" type="slidenum">
              <a:rPr lang="en-US" sz="1000" b="1">
                <a:solidFill>
                  <a:srgbClr val="FFFFFF"/>
                </a:solidFill>
                <a:latin typeface="Arial"/>
                <a:ea typeface="Arial"/>
                <a:cs typeface="Arial"/>
                <a:sym typeface="Arial"/>
              </a:rPr>
              <a:t>‹#›</a:t>
            </a:fld>
            <a:endParaRPr sz="1000" b="1">
              <a:solidFill>
                <a:srgbClr val="FFFFFF"/>
              </a:solidFill>
              <a:latin typeface="Arial"/>
              <a:ea typeface="Arial"/>
              <a:cs typeface="Arial"/>
              <a:sym typeface="Arial"/>
            </a:endParaRPr>
          </a:p>
        </p:txBody>
      </p:sp>
      <p:pic>
        <p:nvPicPr>
          <p:cNvPr id="64" name="Google Shape;64;p31" descr="NCI-Logo-White-Knock.png"/>
          <p:cNvPicPr preferRelativeResize="0"/>
          <p:nvPr/>
        </p:nvPicPr>
        <p:blipFill rotWithShape="1">
          <a:blip r:embed="rId2">
            <a:alphaModFix/>
          </a:blip>
          <a:srcRect/>
          <a:stretch/>
        </p:blipFill>
        <p:spPr>
          <a:xfrm>
            <a:off x="228601" y="4864608"/>
            <a:ext cx="1916887" cy="18288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One Column — No Footer">
  <p:cSld name="One Column — No Footer">
    <p:spTree>
      <p:nvGrpSpPr>
        <p:cNvPr id="1" name="Shape 65"/>
        <p:cNvGrpSpPr/>
        <p:nvPr/>
      </p:nvGrpSpPr>
      <p:grpSpPr>
        <a:xfrm>
          <a:off x="0" y="0"/>
          <a:ext cx="0" cy="0"/>
          <a:chOff x="0" y="0"/>
          <a:chExt cx="0" cy="0"/>
        </a:xfrm>
      </p:grpSpPr>
      <p:sp>
        <p:nvSpPr>
          <p:cNvPr id="66" name="Google Shape;66;p32"/>
          <p:cNvSpPr txBox="1">
            <a:spLocks noGrp="1"/>
          </p:cNvSpPr>
          <p:nvPr>
            <p:ph type="title"/>
          </p:nvPr>
        </p:nvSpPr>
        <p:spPr>
          <a:xfrm>
            <a:off x="493776" y="311658"/>
            <a:ext cx="8165592" cy="317395"/>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SzPts val="1400"/>
              <a:buNone/>
              <a:defRPr sz="2400">
                <a:solidFill>
                  <a:srgbClr val="123E57"/>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32"/>
          <p:cNvSpPr txBox="1"/>
          <p:nvPr/>
        </p:nvSpPr>
        <p:spPr>
          <a:xfrm>
            <a:off x="8647113" y="4864608"/>
            <a:ext cx="307975" cy="182880"/>
          </a:xfrm>
          <a:prstGeom prst="rect">
            <a:avLst/>
          </a:prstGeom>
          <a:noFill/>
          <a:ln>
            <a:noFill/>
          </a:ln>
        </p:spPr>
        <p:txBody>
          <a:bodyPr spcFirstLastPara="1" wrap="square" lIns="0" tIns="0" rIns="0" bIns="0" anchor="t" anchorCtr="0">
            <a:noAutofit/>
          </a:bodyPr>
          <a:lstStyle/>
          <a:p>
            <a:pPr marL="0" marR="0" lvl="0" indent="0" algn="r" rtl="0">
              <a:lnSpc>
                <a:spcPct val="101000"/>
              </a:lnSpc>
              <a:spcBef>
                <a:spcPts val="0"/>
              </a:spcBef>
              <a:spcAft>
                <a:spcPts val="0"/>
              </a:spcAft>
              <a:buNone/>
            </a:pPr>
            <a:r>
              <a:rPr lang="en-US" sz="1000" b="1">
                <a:solidFill>
                  <a:srgbClr val="7F7F7F"/>
                </a:solidFill>
                <a:latin typeface="Arial"/>
                <a:ea typeface="Arial"/>
                <a:cs typeface="Arial"/>
                <a:sym typeface="Arial"/>
              </a:rPr>
              <a:t> </a:t>
            </a:r>
            <a:fld id="{00000000-1234-1234-1234-123412341234}" type="slidenum">
              <a:rPr lang="en-US" sz="1000" b="1">
                <a:solidFill>
                  <a:srgbClr val="7F7F7F"/>
                </a:solidFill>
                <a:latin typeface="Arial"/>
                <a:ea typeface="Arial"/>
                <a:cs typeface="Arial"/>
                <a:sym typeface="Arial"/>
              </a:rPr>
              <a:t>‹#›</a:t>
            </a:fld>
            <a:endParaRPr sz="1000" b="1">
              <a:solidFill>
                <a:srgbClr val="7F7F7F"/>
              </a:solidFill>
              <a:latin typeface="Arial"/>
              <a:ea typeface="Arial"/>
              <a:cs typeface="Arial"/>
              <a:sym typeface="Arial"/>
            </a:endParaRPr>
          </a:p>
        </p:txBody>
      </p:sp>
      <p:sp>
        <p:nvSpPr>
          <p:cNvPr id="68" name="Google Shape;68;p32"/>
          <p:cNvSpPr txBox="1">
            <a:spLocks noGrp="1"/>
          </p:cNvSpPr>
          <p:nvPr>
            <p:ph type="body" idx="1"/>
          </p:nvPr>
        </p:nvSpPr>
        <p:spPr>
          <a:xfrm>
            <a:off x="493776" y="1069975"/>
            <a:ext cx="8165592" cy="3600450"/>
          </a:xfrm>
          <a:prstGeom prst="rect">
            <a:avLst/>
          </a:prstGeom>
          <a:noFill/>
          <a:ln>
            <a:noFill/>
          </a:ln>
        </p:spPr>
        <p:txBody>
          <a:bodyPr spcFirstLastPara="1" wrap="square" lIns="0" tIns="0" rIns="0" bIns="0" anchor="t" anchorCtr="0">
            <a:noAutofit/>
          </a:bodyPr>
          <a:lstStyle>
            <a:lvl1pPr marL="457200" lvl="0" indent="-342900" algn="l">
              <a:spcBef>
                <a:spcPts val="0"/>
              </a:spcBef>
              <a:spcAft>
                <a:spcPts val="0"/>
              </a:spcAft>
              <a:buSzPts val="1800"/>
              <a:buChar char="▪"/>
              <a:defRPr/>
            </a:lvl1pPr>
            <a:lvl2pPr marL="914400" lvl="1" indent="-342900" algn="l">
              <a:spcBef>
                <a:spcPts val="1000"/>
              </a:spcBef>
              <a:spcAft>
                <a:spcPts val="0"/>
              </a:spcAft>
              <a:buSzPts val="1800"/>
              <a:buChar char="▪"/>
              <a:defRPr/>
            </a:lvl2pPr>
            <a:lvl3pPr marL="1371600" lvl="2" indent="-342900" algn="l">
              <a:spcBef>
                <a:spcPts val="1000"/>
              </a:spcBef>
              <a:spcAft>
                <a:spcPts val="0"/>
              </a:spcAft>
              <a:buSzPts val="1800"/>
              <a:buChar char="▪"/>
              <a:defRPr/>
            </a:lvl3pPr>
            <a:lvl4pPr marL="1828800" lvl="3" indent="-342900" algn="l">
              <a:spcBef>
                <a:spcPts val="1000"/>
              </a:spcBef>
              <a:spcAft>
                <a:spcPts val="0"/>
              </a:spcAft>
              <a:buSzPts val="1800"/>
              <a:buChar char="▪"/>
              <a:defRPr/>
            </a:lvl4pPr>
            <a:lvl5pPr marL="2286000" lvl="4" indent="-342900" algn="l">
              <a:spcBef>
                <a:spcPts val="1000"/>
              </a:spcBef>
              <a:spcAft>
                <a:spcPts val="0"/>
              </a:spcAft>
              <a:buSzPts val="1800"/>
              <a:buChar char="▪"/>
              <a:defRPr/>
            </a:lvl5pPr>
            <a:lvl6pPr marL="2743200" lvl="5" indent="-342900" algn="l">
              <a:spcBef>
                <a:spcPts val="100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 Cover Blue">
  <p:cSld name="Back Cover Blue">
    <p:bg>
      <p:bgPr>
        <a:solidFill>
          <a:schemeClr val="accent4"/>
        </a:solidFill>
        <a:effectLst/>
      </p:bgPr>
    </p:bg>
    <p:spTree>
      <p:nvGrpSpPr>
        <p:cNvPr id="1" name="Shape 69"/>
        <p:cNvGrpSpPr/>
        <p:nvPr/>
      </p:nvGrpSpPr>
      <p:grpSpPr>
        <a:xfrm>
          <a:off x="0" y="0"/>
          <a:ext cx="0" cy="0"/>
          <a:chOff x="0" y="0"/>
          <a:chExt cx="0" cy="0"/>
        </a:xfrm>
      </p:grpSpPr>
      <p:sp>
        <p:nvSpPr>
          <p:cNvPr id="70" name="Google Shape;70;p33"/>
          <p:cNvSpPr/>
          <p:nvPr/>
        </p:nvSpPr>
        <p:spPr>
          <a:xfrm>
            <a:off x="0" y="0"/>
            <a:ext cx="8458198" cy="5143500"/>
          </a:xfrm>
          <a:prstGeom prst="homePlate">
            <a:avLst>
              <a:gd name="adj" fmla="val 20935"/>
            </a:avLst>
          </a:prstGeom>
          <a:solidFill>
            <a:srgbClr val="2A67A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1" name="Google Shape;71;p33"/>
          <p:cNvSpPr/>
          <p:nvPr/>
        </p:nvSpPr>
        <p:spPr>
          <a:xfrm>
            <a:off x="0" y="0"/>
            <a:ext cx="7289798" cy="5143500"/>
          </a:xfrm>
          <a:prstGeom prst="homePlate">
            <a:avLst>
              <a:gd name="adj" fmla="val 20935"/>
            </a:avLst>
          </a:prstGeom>
          <a:solidFill>
            <a:srgbClr val="2A5DA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nvGrpSpPr>
          <p:cNvPr id="72" name="Google Shape;72;p33"/>
          <p:cNvGrpSpPr/>
          <p:nvPr/>
        </p:nvGrpSpPr>
        <p:grpSpPr>
          <a:xfrm>
            <a:off x="2994026" y="2148840"/>
            <a:ext cx="3163776" cy="813435"/>
            <a:chOff x="2333626" y="1990725"/>
            <a:chExt cx="4519680" cy="1162050"/>
          </a:xfrm>
        </p:grpSpPr>
        <p:pic>
          <p:nvPicPr>
            <p:cNvPr id="73" name="Google Shape;73;p33" descr="NCI-Logo-Stack.png"/>
            <p:cNvPicPr preferRelativeResize="0"/>
            <p:nvPr/>
          </p:nvPicPr>
          <p:blipFill rotWithShape="1">
            <a:blip r:embed="rId2">
              <a:alphaModFix/>
            </a:blip>
            <a:srcRect/>
            <a:stretch/>
          </p:blipFill>
          <p:spPr>
            <a:xfrm>
              <a:off x="3733805" y="2133600"/>
              <a:ext cx="3119501" cy="852170"/>
            </a:xfrm>
            <a:prstGeom prst="rect">
              <a:avLst/>
            </a:prstGeom>
            <a:noFill/>
            <a:ln>
              <a:noFill/>
            </a:ln>
          </p:spPr>
        </p:pic>
        <p:pic>
          <p:nvPicPr>
            <p:cNvPr id="74" name="Google Shape;74;p33" descr="4_hhs_logo_white.png"/>
            <p:cNvPicPr preferRelativeResize="0"/>
            <p:nvPr/>
          </p:nvPicPr>
          <p:blipFill rotWithShape="1">
            <a:blip r:embed="rId3">
              <a:alphaModFix/>
            </a:blip>
            <a:srcRect/>
            <a:stretch/>
          </p:blipFill>
          <p:spPr>
            <a:xfrm>
              <a:off x="2333626" y="1990725"/>
              <a:ext cx="1162050" cy="1162050"/>
            </a:xfrm>
            <a:prstGeom prst="rect">
              <a:avLst/>
            </a:prstGeom>
            <a:noFill/>
            <a:ln>
              <a:noFill/>
            </a:ln>
          </p:spPr>
        </p:pic>
      </p:grpSp>
      <p:sp>
        <p:nvSpPr>
          <p:cNvPr id="75" name="Google Shape;75;p33"/>
          <p:cNvSpPr txBox="1"/>
          <p:nvPr/>
        </p:nvSpPr>
        <p:spPr>
          <a:xfrm>
            <a:off x="1996889" y="4356100"/>
            <a:ext cx="5186736"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b="1">
                <a:solidFill>
                  <a:schemeClr val="lt1"/>
                </a:solidFill>
                <a:latin typeface="Arial"/>
                <a:ea typeface="Arial"/>
                <a:cs typeface="Arial"/>
                <a:sym typeface="Arial"/>
              </a:rPr>
              <a:t>www.cancer.gov                 www.cancer.gov/espanol</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23"/>
          <p:cNvSpPr txBox="1">
            <a:spLocks noGrp="1"/>
          </p:cNvSpPr>
          <p:nvPr>
            <p:ph type="title"/>
          </p:nvPr>
        </p:nvSpPr>
        <p:spPr>
          <a:xfrm>
            <a:off x="457200" y="272654"/>
            <a:ext cx="8229600" cy="346249"/>
          </a:xfrm>
          <a:prstGeom prst="rect">
            <a:avLst/>
          </a:prstGeom>
          <a:noFill/>
          <a:ln>
            <a:noFill/>
          </a:ln>
        </p:spPr>
        <p:txBody>
          <a:bodyPr spcFirstLastPara="1" wrap="square" lIns="0" tIns="0" rIns="0" bIns="0" anchor="t" anchorCtr="0">
            <a:noAutofit/>
          </a:bodyPr>
          <a:lstStyle>
            <a:lvl1pPr marR="0" lvl="0" algn="l" rtl="0">
              <a:spcBef>
                <a:spcPts val="0"/>
              </a:spcBef>
              <a:spcAft>
                <a:spcPts val="0"/>
              </a:spcAft>
              <a:buSzPts val="1400"/>
              <a:buNone/>
              <a:defRPr sz="2400" b="0" i="0" u="none" strike="noStrike" cap="none">
                <a:solidFill>
                  <a:srgbClr val="123E57"/>
                </a:solidFill>
                <a:latin typeface="Arial"/>
                <a:ea typeface="Arial"/>
                <a:cs typeface="Arial"/>
                <a:sym typeface="Arial"/>
              </a:defRPr>
            </a:lvl1pPr>
            <a:lvl2pPr marR="0" lvl="1" algn="l" rtl="0">
              <a:spcBef>
                <a:spcPts val="0"/>
              </a:spcBef>
              <a:spcAft>
                <a:spcPts val="0"/>
              </a:spcAft>
              <a:buSzPts val="1400"/>
              <a:buNone/>
              <a:defRPr sz="3700" b="0" i="0" u="none" strike="noStrike" cap="none">
                <a:solidFill>
                  <a:schemeClr val="dk2"/>
                </a:solidFill>
                <a:latin typeface="NTR"/>
                <a:ea typeface="NTR"/>
                <a:cs typeface="NTR"/>
                <a:sym typeface="NTR"/>
              </a:defRPr>
            </a:lvl2pPr>
            <a:lvl3pPr marR="0" lvl="2" algn="l" rtl="0">
              <a:spcBef>
                <a:spcPts val="0"/>
              </a:spcBef>
              <a:spcAft>
                <a:spcPts val="0"/>
              </a:spcAft>
              <a:buSzPts val="1400"/>
              <a:buNone/>
              <a:defRPr sz="3700" b="0" i="0" u="none" strike="noStrike" cap="none">
                <a:solidFill>
                  <a:schemeClr val="dk2"/>
                </a:solidFill>
                <a:latin typeface="NTR"/>
                <a:ea typeface="NTR"/>
                <a:cs typeface="NTR"/>
                <a:sym typeface="NTR"/>
              </a:defRPr>
            </a:lvl3pPr>
            <a:lvl4pPr marR="0" lvl="3" algn="l" rtl="0">
              <a:spcBef>
                <a:spcPts val="0"/>
              </a:spcBef>
              <a:spcAft>
                <a:spcPts val="0"/>
              </a:spcAft>
              <a:buSzPts val="1400"/>
              <a:buNone/>
              <a:defRPr sz="3700" b="0" i="0" u="none" strike="noStrike" cap="none">
                <a:solidFill>
                  <a:schemeClr val="dk2"/>
                </a:solidFill>
                <a:latin typeface="NTR"/>
                <a:ea typeface="NTR"/>
                <a:cs typeface="NTR"/>
                <a:sym typeface="NTR"/>
              </a:defRPr>
            </a:lvl4pPr>
            <a:lvl5pPr marR="0" lvl="4" algn="l" rtl="0">
              <a:spcBef>
                <a:spcPts val="0"/>
              </a:spcBef>
              <a:spcAft>
                <a:spcPts val="0"/>
              </a:spcAft>
              <a:buSzPts val="1400"/>
              <a:buNone/>
              <a:defRPr sz="3700" b="0" i="0" u="none" strike="noStrike" cap="none">
                <a:solidFill>
                  <a:schemeClr val="dk2"/>
                </a:solidFill>
                <a:latin typeface="NTR"/>
                <a:ea typeface="NTR"/>
                <a:cs typeface="NTR"/>
                <a:sym typeface="NTR"/>
              </a:defRPr>
            </a:lvl5pPr>
            <a:lvl6pPr marR="0" lvl="5" algn="l" rtl="0">
              <a:spcBef>
                <a:spcPts val="0"/>
              </a:spcBef>
              <a:spcAft>
                <a:spcPts val="0"/>
              </a:spcAft>
              <a:buSzPts val="1400"/>
              <a:buNone/>
              <a:defRPr sz="3700" b="0" i="0" u="none" strike="noStrike" cap="none">
                <a:solidFill>
                  <a:schemeClr val="dk2"/>
                </a:solidFill>
                <a:latin typeface="NTR"/>
                <a:ea typeface="NTR"/>
                <a:cs typeface="NTR"/>
                <a:sym typeface="NTR"/>
              </a:defRPr>
            </a:lvl6pPr>
            <a:lvl7pPr marR="0" lvl="6" algn="l" rtl="0">
              <a:spcBef>
                <a:spcPts val="0"/>
              </a:spcBef>
              <a:spcAft>
                <a:spcPts val="0"/>
              </a:spcAft>
              <a:buSzPts val="1400"/>
              <a:buNone/>
              <a:defRPr sz="3700" b="0" i="0" u="none" strike="noStrike" cap="none">
                <a:solidFill>
                  <a:schemeClr val="dk2"/>
                </a:solidFill>
                <a:latin typeface="NTR"/>
                <a:ea typeface="NTR"/>
                <a:cs typeface="NTR"/>
                <a:sym typeface="NTR"/>
              </a:defRPr>
            </a:lvl7pPr>
            <a:lvl8pPr marR="0" lvl="7" algn="l" rtl="0">
              <a:spcBef>
                <a:spcPts val="0"/>
              </a:spcBef>
              <a:spcAft>
                <a:spcPts val="0"/>
              </a:spcAft>
              <a:buSzPts val="1400"/>
              <a:buNone/>
              <a:defRPr sz="3700" b="0" i="0" u="none" strike="noStrike" cap="none">
                <a:solidFill>
                  <a:schemeClr val="dk2"/>
                </a:solidFill>
                <a:latin typeface="NTR"/>
                <a:ea typeface="NTR"/>
                <a:cs typeface="NTR"/>
                <a:sym typeface="NTR"/>
              </a:defRPr>
            </a:lvl8pPr>
            <a:lvl9pPr marR="0" lvl="8" algn="l" rtl="0">
              <a:spcBef>
                <a:spcPts val="0"/>
              </a:spcBef>
              <a:spcAft>
                <a:spcPts val="0"/>
              </a:spcAft>
              <a:buSzPts val="1400"/>
              <a:buNone/>
              <a:defRPr sz="3700" b="0" i="0" u="none" strike="noStrike" cap="none">
                <a:solidFill>
                  <a:schemeClr val="dk2"/>
                </a:solidFill>
                <a:latin typeface="NTR"/>
                <a:ea typeface="NTR"/>
                <a:cs typeface="NTR"/>
                <a:sym typeface="NTR"/>
              </a:defRPr>
            </a:lvl9pPr>
          </a:lstStyle>
          <a:p>
            <a:endParaRPr/>
          </a:p>
        </p:txBody>
      </p:sp>
      <p:sp>
        <p:nvSpPr>
          <p:cNvPr id="11" name="Google Shape;11;p23"/>
          <p:cNvSpPr txBox="1">
            <a:spLocks noGrp="1"/>
          </p:cNvSpPr>
          <p:nvPr>
            <p:ph type="body" idx="1"/>
          </p:nvPr>
        </p:nvSpPr>
        <p:spPr>
          <a:xfrm>
            <a:off x="457200" y="990378"/>
            <a:ext cx="8229600" cy="3394472"/>
          </a:xfrm>
          <a:prstGeom prst="rect">
            <a:avLst/>
          </a:prstGeom>
          <a:noFill/>
          <a:ln>
            <a:noFill/>
          </a:ln>
        </p:spPr>
        <p:txBody>
          <a:bodyPr spcFirstLastPara="1" wrap="square" lIns="0" tIns="0" rIns="0" bIns="0" anchor="t" anchorCtr="0">
            <a:noAutofit/>
          </a:bodyPr>
          <a:lstStyle>
            <a:lvl1pPr marL="457200" marR="0" lvl="0" indent="-355600" algn="l" rtl="0">
              <a:spcBef>
                <a:spcPts val="0"/>
              </a:spcBef>
              <a:spcAft>
                <a:spcPts val="0"/>
              </a:spcAft>
              <a:buClr>
                <a:schemeClr val="accent1"/>
              </a:buClr>
              <a:buSzPts val="2000"/>
              <a:buFont typeface="Noto Sans Symbols"/>
              <a:buChar char="▪"/>
              <a:defRPr sz="2000" b="0" i="0" u="none" strike="noStrike" cap="none">
                <a:solidFill>
                  <a:srgbClr val="000000"/>
                </a:solidFill>
                <a:latin typeface="Arial"/>
                <a:ea typeface="Arial"/>
                <a:cs typeface="Arial"/>
                <a:sym typeface="Arial"/>
              </a:defRPr>
            </a:lvl1pPr>
            <a:lvl2pPr marL="914400" marR="0" lvl="1" indent="-349250" algn="l" rtl="0">
              <a:spcBef>
                <a:spcPts val="1000"/>
              </a:spcBef>
              <a:spcAft>
                <a:spcPts val="0"/>
              </a:spcAft>
              <a:buClr>
                <a:schemeClr val="accent1"/>
              </a:buClr>
              <a:buSzPts val="1900"/>
              <a:buFont typeface="Noto Sans Symbols"/>
              <a:buChar char="▪"/>
              <a:defRPr sz="1900" b="0" i="0" u="none" strike="noStrike" cap="none">
                <a:solidFill>
                  <a:srgbClr val="000000"/>
                </a:solidFill>
                <a:latin typeface="Arial"/>
                <a:ea typeface="Arial"/>
                <a:cs typeface="Arial"/>
                <a:sym typeface="Arial"/>
              </a:defRPr>
            </a:lvl2pPr>
            <a:lvl3pPr marL="1371600" marR="0" lvl="2" indent="-342900" algn="l" rtl="0">
              <a:spcBef>
                <a:spcPts val="1000"/>
              </a:spcBef>
              <a:spcAft>
                <a:spcPts val="0"/>
              </a:spcAft>
              <a:buClr>
                <a:schemeClr val="accent1"/>
              </a:buClr>
              <a:buSzPts val="1800"/>
              <a:buFont typeface="Noto Sans Symbols"/>
              <a:buChar char="▪"/>
              <a:defRPr sz="1800" b="0" i="0" u="none" strike="noStrike" cap="none">
                <a:solidFill>
                  <a:srgbClr val="000000"/>
                </a:solidFill>
                <a:latin typeface="Arial"/>
                <a:ea typeface="Arial"/>
                <a:cs typeface="Arial"/>
                <a:sym typeface="Arial"/>
              </a:defRPr>
            </a:lvl3pPr>
            <a:lvl4pPr marL="1828800" marR="0" lvl="3" indent="-336550" algn="l" rtl="0">
              <a:spcBef>
                <a:spcPts val="1000"/>
              </a:spcBef>
              <a:spcAft>
                <a:spcPts val="0"/>
              </a:spcAft>
              <a:buClr>
                <a:schemeClr val="accent1"/>
              </a:buClr>
              <a:buSzPts val="1700"/>
              <a:buFont typeface="Noto Sans Symbols"/>
              <a:buChar char="▪"/>
              <a:defRPr sz="1700" b="0" i="0" u="none" strike="noStrike" cap="none">
                <a:solidFill>
                  <a:srgbClr val="000000"/>
                </a:solidFill>
                <a:latin typeface="Arial"/>
                <a:ea typeface="Arial"/>
                <a:cs typeface="Arial"/>
                <a:sym typeface="Arial"/>
              </a:defRPr>
            </a:lvl4pPr>
            <a:lvl5pPr marL="2286000" marR="0" lvl="4" indent="-330200" algn="l" rtl="0">
              <a:spcBef>
                <a:spcPts val="1000"/>
              </a:spcBef>
              <a:spcAft>
                <a:spcPts val="0"/>
              </a:spcAft>
              <a:buClr>
                <a:schemeClr val="accent1"/>
              </a:buClr>
              <a:buSzPts val="1600"/>
              <a:buFont typeface="Noto Sans Symbols"/>
              <a:buChar char="▪"/>
              <a:defRPr sz="1600" b="0" i="0" u="none" strike="noStrike" cap="none">
                <a:solidFill>
                  <a:srgbClr val="000000"/>
                </a:solidFill>
                <a:latin typeface="Arial"/>
                <a:ea typeface="Arial"/>
                <a:cs typeface="Arial"/>
                <a:sym typeface="Arial"/>
              </a:defRPr>
            </a:lvl5pPr>
            <a:lvl6pPr marL="2743200" marR="0" lvl="5" indent="-355600" algn="l" rtl="0">
              <a:spcBef>
                <a:spcPts val="10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12" name="Google Shape;12;p23"/>
          <p:cNvSpPr txBox="1">
            <a:spLocks noGrp="1"/>
          </p:cNvSpPr>
          <p:nvPr>
            <p:ph type="dt" idx="10"/>
          </p:nvPr>
        </p:nvSpPr>
        <p:spPr>
          <a:xfrm>
            <a:off x="457200" y="4767263"/>
            <a:ext cx="2133600" cy="273844"/>
          </a:xfrm>
          <a:prstGeom prst="rect">
            <a:avLst/>
          </a:prstGeom>
          <a:noFill/>
          <a:ln>
            <a:noFill/>
          </a:ln>
        </p:spPr>
        <p:txBody>
          <a:bodyPr spcFirstLastPara="1" wrap="square" lIns="0" tIns="0" rIns="0" bIns="0" anchor="ctr" anchorCtr="0">
            <a:noAutofit/>
          </a:bodyPr>
          <a:lstStyle>
            <a:lvl1pPr marR="0" lvl="0"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23"/>
          <p:cNvSpPr txBox="1">
            <a:spLocks noGrp="1"/>
          </p:cNvSpPr>
          <p:nvPr>
            <p:ph type="ftr" idx="11"/>
          </p:nvPr>
        </p:nvSpPr>
        <p:spPr>
          <a:xfrm>
            <a:off x="3124200" y="4767263"/>
            <a:ext cx="2895600" cy="273844"/>
          </a:xfrm>
          <a:prstGeom prst="rect">
            <a:avLst/>
          </a:prstGeom>
          <a:noFill/>
          <a:ln>
            <a:noFill/>
          </a:ln>
        </p:spPr>
        <p:txBody>
          <a:bodyPr spcFirstLastPara="1" wrap="square" lIns="0" tIns="0" rIns="0" bIns="0" anchor="ctr" anchorCtr="0">
            <a:noAutofit/>
          </a:bodyPr>
          <a:lstStyle>
            <a:lvl1pPr marR="0" lvl="0" algn="ctr" rtl="0">
              <a:spcBef>
                <a:spcPts val="0"/>
              </a:spcBef>
              <a:spcAft>
                <a:spcPts val="0"/>
              </a:spcAft>
              <a:buSzPts val="1400"/>
              <a:buNone/>
              <a:defRPr sz="900" b="0" i="0" u="none" strike="noStrike" cap="none">
                <a:solidFill>
                  <a:srgbClr val="6C6C6C"/>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23"/>
          <p:cNvSpPr txBox="1">
            <a:spLocks noGrp="1"/>
          </p:cNvSpPr>
          <p:nvPr>
            <p:ph type="sldNum" idx="12"/>
          </p:nvPr>
        </p:nvSpPr>
        <p:spPr>
          <a:xfrm>
            <a:off x="6553200" y="4767263"/>
            <a:ext cx="2133600" cy="273844"/>
          </a:xfrm>
          <a:prstGeom prst="rect">
            <a:avLst/>
          </a:prstGeom>
          <a:noFill/>
          <a:ln>
            <a:noFill/>
          </a:ln>
        </p:spPr>
        <p:txBody>
          <a:bodyPr spcFirstLastPara="1" wrap="square" lIns="0" tIns="0" rIns="0" bIns="0" anchor="ctr" anchorCtr="0">
            <a:noAutofit/>
          </a:bodyPr>
          <a:lstStyle>
            <a:lvl1pPr marL="0" marR="0" lvl="0" indent="0" algn="r" rtl="0">
              <a:spcBef>
                <a:spcPts val="0"/>
              </a:spcBef>
              <a:spcAft>
                <a:spcPts val="0"/>
              </a:spcAft>
              <a:buNone/>
              <a:defRPr sz="900" b="0" i="0" u="none" strike="noStrike" cap="none">
                <a:solidFill>
                  <a:srgbClr val="6C6C6C"/>
                </a:solidFill>
                <a:latin typeface="Arial"/>
                <a:ea typeface="Arial"/>
                <a:cs typeface="Arial"/>
                <a:sym typeface="Arial"/>
              </a:defRPr>
            </a:lvl1pPr>
            <a:lvl2pPr marL="0" marR="0" lvl="1" indent="0" algn="r" rtl="0">
              <a:spcBef>
                <a:spcPts val="0"/>
              </a:spcBef>
              <a:spcAft>
                <a:spcPts val="0"/>
              </a:spcAft>
              <a:buNone/>
              <a:defRPr sz="900" b="0" i="0" u="none" strike="noStrike" cap="none">
                <a:solidFill>
                  <a:srgbClr val="6C6C6C"/>
                </a:solidFill>
                <a:latin typeface="Arial"/>
                <a:ea typeface="Arial"/>
                <a:cs typeface="Arial"/>
                <a:sym typeface="Arial"/>
              </a:defRPr>
            </a:lvl2pPr>
            <a:lvl3pPr marL="0" marR="0" lvl="2" indent="0" algn="r" rtl="0">
              <a:spcBef>
                <a:spcPts val="0"/>
              </a:spcBef>
              <a:spcAft>
                <a:spcPts val="0"/>
              </a:spcAft>
              <a:buNone/>
              <a:defRPr sz="900" b="0" i="0" u="none" strike="noStrike" cap="none">
                <a:solidFill>
                  <a:srgbClr val="6C6C6C"/>
                </a:solidFill>
                <a:latin typeface="Arial"/>
                <a:ea typeface="Arial"/>
                <a:cs typeface="Arial"/>
                <a:sym typeface="Arial"/>
              </a:defRPr>
            </a:lvl3pPr>
            <a:lvl4pPr marL="0" marR="0" lvl="3" indent="0" algn="r" rtl="0">
              <a:spcBef>
                <a:spcPts val="0"/>
              </a:spcBef>
              <a:spcAft>
                <a:spcPts val="0"/>
              </a:spcAft>
              <a:buNone/>
              <a:defRPr sz="900" b="0" i="0" u="none" strike="noStrike" cap="none">
                <a:solidFill>
                  <a:srgbClr val="6C6C6C"/>
                </a:solidFill>
                <a:latin typeface="Arial"/>
                <a:ea typeface="Arial"/>
                <a:cs typeface="Arial"/>
                <a:sym typeface="Arial"/>
              </a:defRPr>
            </a:lvl4pPr>
            <a:lvl5pPr marL="0" marR="0" lvl="4" indent="0" algn="r" rtl="0">
              <a:spcBef>
                <a:spcPts val="0"/>
              </a:spcBef>
              <a:spcAft>
                <a:spcPts val="0"/>
              </a:spcAft>
              <a:buNone/>
              <a:defRPr sz="900" b="0" i="0" u="none" strike="noStrike" cap="none">
                <a:solidFill>
                  <a:srgbClr val="6C6C6C"/>
                </a:solidFill>
                <a:latin typeface="Arial"/>
                <a:ea typeface="Arial"/>
                <a:cs typeface="Arial"/>
                <a:sym typeface="Arial"/>
              </a:defRPr>
            </a:lvl5pPr>
            <a:lvl6pPr marL="0" marR="0" lvl="5" indent="0" algn="r" rtl="0">
              <a:spcBef>
                <a:spcPts val="0"/>
              </a:spcBef>
              <a:spcAft>
                <a:spcPts val="0"/>
              </a:spcAft>
              <a:buNone/>
              <a:defRPr sz="900" b="0" i="0" u="none" strike="noStrike" cap="none">
                <a:solidFill>
                  <a:srgbClr val="6C6C6C"/>
                </a:solidFill>
                <a:latin typeface="Arial"/>
                <a:ea typeface="Arial"/>
                <a:cs typeface="Arial"/>
                <a:sym typeface="Arial"/>
              </a:defRPr>
            </a:lvl6pPr>
            <a:lvl7pPr marL="0" marR="0" lvl="6" indent="0" algn="r" rtl="0">
              <a:spcBef>
                <a:spcPts val="0"/>
              </a:spcBef>
              <a:spcAft>
                <a:spcPts val="0"/>
              </a:spcAft>
              <a:buNone/>
              <a:defRPr sz="900" b="0" i="0" u="none" strike="noStrike" cap="none">
                <a:solidFill>
                  <a:srgbClr val="6C6C6C"/>
                </a:solidFill>
                <a:latin typeface="Arial"/>
                <a:ea typeface="Arial"/>
                <a:cs typeface="Arial"/>
                <a:sym typeface="Arial"/>
              </a:defRPr>
            </a:lvl7pPr>
            <a:lvl8pPr marL="0" marR="0" lvl="7" indent="0" algn="r" rtl="0">
              <a:spcBef>
                <a:spcPts val="0"/>
              </a:spcBef>
              <a:spcAft>
                <a:spcPts val="0"/>
              </a:spcAft>
              <a:buNone/>
              <a:defRPr sz="900" b="0" i="0" u="none" strike="noStrike" cap="none">
                <a:solidFill>
                  <a:srgbClr val="6C6C6C"/>
                </a:solidFill>
                <a:latin typeface="Arial"/>
                <a:ea typeface="Arial"/>
                <a:cs typeface="Arial"/>
                <a:sym typeface="Arial"/>
              </a:defRPr>
            </a:lvl8pPr>
            <a:lvl9pPr marL="0" marR="0" lvl="8" indent="0" algn="r" rtl="0">
              <a:spcBef>
                <a:spcPts val="0"/>
              </a:spcBef>
              <a:spcAft>
                <a:spcPts val="0"/>
              </a:spcAft>
              <a:buNone/>
              <a:defRPr sz="900" b="0" i="0" u="none" strike="noStrike" cap="none">
                <a:solidFill>
                  <a:srgbClr val="6C6C6C"/>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2" r:id="rId12"/>
    <p:sldLayoutId id="2147483663" r:id="rId13"/>
    <p:sldLayoutId id="2147483664"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3.xml"/><Relationship Id="rId4" Type="http://schemas.openxmlformats.org/officeDocument/2006/relationships/image" Target="../media/image6.jpeg"/></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1.xml"/><Relationship Id="rId1" Type="http://schemas.openxmlformats.org/officeDocument/2006/relationships/slideLayout" Target="../slideLayouts/slideLayout3.xml"/><Relationship Id="rId5" Type="http://schemas.openxmlformats.org/officeDocument/2006/relationships/image" Target="../media/image14.png"/><Relationship Id="rId4" Type="http://schemas.openxmlformats.org/officeDocument/2006/relationships/image" Target="../media/image13.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s://digital.gov/communities/multilingual/" TargetMode="External"/><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F5E1DD2-42E7-55CD-07B4-DDE32EE847C5}"/>
              </a:ext>
            </a:extLst>
          </p:cNvPr>
          <p:cNvSpPr txBox="1">
            <a:spLocks noGrp="1"/>
          </p:cNvSpPr>
          <p:nvPr>
            <p:ph type="title" idx="4294967295"/>
          </p:nvPr>
        </p:nvSpPr>
        <p:spPr>
          <a:xfrm>
            <a:off x="369234" y="1193721"/>
            <a:ext cx="8019269" cy="830997"/>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800" b="1" i="0" u="none" strike="noStrike" kern="0" cap="none" spc="0" normalizeH="0" baseline="0" noProof="0" dirty="0">
                <a:ln>
                  <a:noFill/>
                </a:ln>
                <a:solidFill>
                  <a:srgbClr val="122E51"/>
                </a:solidFill>
                <a:effectLst/>
                <a:uLnTx/>
                <a:uFillTx/>
                <a:latin typeface="Public Sans" panose="020B0604020202020204" charset="0"/>
                <a:ea typeface="Arial"/>
                <a:cs typeface="Arial"/>
                <a:sym typeface="Arial"/>
              </a:rPr>
              <a:t>Multilingual search engine optimization (SEO)</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000" b="0" i="0" u="none" strike="noStrike" kern="0" cap="none" spc="0" normalizeH="0" baseline="0" noProof="0" dirty="0">
                <a:ln>
                  <a:noFill/>
                </a:ln>
                <a:solidFill>
                  <a:srgbClr val="122E51"/>
                </a:solidFill>
                <a:effectLst/>
                <a:uLnTx/>
                <a:uFillTx/>
                <a:latin typeface="Public Sans" panose="020B0604020202020204" charset="0"/>
                <a:ea typeface="Arial"/>
                <a:cs typeface="Arial"/>
                <a:sym typeface="Arial"/>
              </a:rPr>
              <a:t>Improve the findability of multilingual content</a:t>
            </a:r>
          </a:p>
        </p:txBody>
      </p:sp>
      <p:pic>
        <p:nvPicPr>
          <p:cNvPr id="1029" name="Picture 5" descr="Blue Digital.gov logo, three blue ribbons joined together in an hexagon to resemble a capital letter D">
            <a:extLst>
              <a:ext uri="{FF2B5EF4-FFF2-40B4-BE49-F238E27FC236}">
                <a16:creationId xmlns:a16="http://schemas.microsoft.com/office/drawing/2014/main" id="{F90A43C4-0AAE-EB30-EE5B-78D208921C7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9234" y="270533"/>
            <a:ext cx="568917" cy="568917"/>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B0111399-206A-1693-1AA8-A3B4BC905C9E}"/>
              </a:ext>
            </a:extLst>
          </p:cNvPr>
          <p:cNvSpPr txBox="1"/>
          <p:nvPr/>
        </p:nvSpPr>
        <p:spPr>
          <a:xfrm>
            <a:off x="951863" y="366928"/>
            <a:ext cx="5330184" cy="369332"/>
          </a:xfrm>
          <a:prstGeom prst="rect">
            <a:avLst/>
          </a:prstGeom>
          <a:noFill/>
        </p:spPr>
        <p:txBody>
          <a:bodyPr wrap="square">
            <a:spAutoFit/>
          </a:bodyPr>
          <a:lstStyle/>
          <a:p>
            <a:pPr rtl="0">
              <a:spcBef>
                <a:spcPts val="0"/>
              </a:spcBef>
              <a:spcAft>
                <a:spcPts val="0"/>
              </a:spcAft>
            </a:pPr>
            <a:r>
              <a:rPr lang="en-US" sz="1800" b="0" i="0" u="none" strike="noStrike" dirty="0">
                <a:solidFill>
                  <a:srgbClr val="122E51"/>
                </a:solidFill>
                <a:effectLst/>
                <a:latin typeface="Public Sans" panose="020B0604020202020204" charset="0"/>
              </a:rPr>
              <a:t>Digital.gov Multilingual Community of Practice</a:t>
            </a:r>
            <a:endParaRPr lang="en-US" sz="1800" dirty="0"/>
          </a:p>
        </p:txBody>
      </p:sp>
      <p:sp>
        <p:nvSpPr>
          <p:cNvPr id="10" name="TextBox 9">
            <a:extLst>
              <a:ext uri="{FF2B5EF4-FFF2-40B4-BE49-F238E27FC236}">
                <a16:creationId xmlns:a16="http://schemas.microsoft.com/office/drawing/2014/main" id="{42BE8A07-D8E5-F0A3-C233-EFB73092D674}"/>
              </a:ext>
            </a:extLst>
          </p:cNvPr>
          <p:cNvSpPr txBox="1">
            <a:spLocks/>
          </p:cNvSpPr>
          <p:nvPr/>
        </p:nvSpPr>
        <p:spPr>
          <a:xfrm>
            <a:off x="369234" y="3617867"/>
            <a:ext cx="4572000" cy="707886"/>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000" b="1" i="0" u="none" strike="noStrike" kern="0" cap="none" spc="0" normalizeH="0" baseline="0" noProof="0" dirty="0">
                <a:ln>
                  <a:noFill/>
                </a:ln>
                <a:solidFill>
                  <a:srgbClr val="122E51"/>
                </a:solidFill>
                <a:effectLst/>
                <a:uLnTx/>
                <a:uFillTx/>
                <a:latin typeface="Public Sans" panose="020B0604020202020204" charset="0"/>
                <a:ea typeface="Arial"/>
                <a:cs typeface="Arial"/>
                <a:sym typeface="Arial"/>
              </a:rPr>
              <a:t>Date: </a:t>
            </a:r>
            <a:r>
              <a:rPr kumimoji="0" lang="en-US" sz="2000" b="0" i="0" u="none" strike="noStrike" kern="0" cap="none" spc="0" normalizeH="0" baseline="0" noProof="0" dirty="0">
                <a:ln>
                  <a:noFill/>
                </a:ln>
                <a:solidFill>
                  <a:srgbClr val="122E51"/>
                </a:solidFill>
                <a:effectLst/>
                <a:uLnTx/>
                <a:uFillTx/>
                <a:latin typeface="Public Sans" panose="020B0604020202020204" charset="0"/>
                <a:ea typeface="Arial"/>
                <a:cs typeface="Arial"/>
                <a:sym typeface="Arial"/>
              </a:rPr>
              <a:t>October 10, 2024</a:t>
            </a:r>
            <a:br>
              <a:rPr kumimoji="0" lang="en-US" sz="2000" b="0" i="0" u="none" strike="noStrike" kern="0" cap="none" spc="0" normalizeH="0" baseline="0" noProof="0" dirty="0">
                <a:ln>
                  <a:noFill/>
                </a:ln>
                <a:solidFill>
                  <a:srgbClr val="122E51"/>
                </a:solidFill>
                <a:effectLst/>
                <a:uLnTx/>
                <a:uFillTx/>
                <a:latin typeface="Public Sans" panose="020B0604020202020204" charset="0"/>
                <a:ea typeface="Arial"/>
                <a:cs typeface="Arial"/>
                <a:sym typeface="Arial"/>
              </a:rPr>
            </a:br>
            <a:r>
              <a:rPr kumimoji="0" lang="en-US" sz="2000" b="1" i="0" u="none" strike="noStrike" kern="0" cap="none" spc="0" normalizeH="0" baseline="0" noProof="0" dirty="0">
                <a:ln>
                  <a:noFill/>
                </a:ln>
                <a:solidFill>
                  <a:srgbClr val="122E51"/>
                </a:solidFill>
                <a:effectLst/>
                <a:uLnTx/>
                <a:uFillTx/>
                <a:latin typeface="Public Sans" panose="020B0604020202020204" charset="0"/>
                <a:ea typeface="Arial"/>
                <a:cs typeface="Arial"/>
                <a:sym typeface="Arial"/>
              </a:rPr>
              <a:t>Time: </a:t>
            </a:r>
            <a:r>
              <a:rPr kumimoji="0" lang="en-US" sz="2000" b="0" i="0" u="none" strike="noStrike" kern="0" cap="none" spc="0" normalizeH="0" baseline="0" noProof="0" dirty="0">
                <a:ln>
                  <a:noFill/>
                </a:ln>
                <a:solidFill>
                  <a:srgbClr val="122E51"/>
                </a:solidFill>
                <a:effectLst/>
                <a:uLnTx/>
                <a:uFillTx/>
                <a:latin typeface="Public Sans" panose="020B0604020202020204" charset="0"/>
                <a:ea typeface="Arial"/>
                <a:cs typeface="Arial"/>
                <a:sym typeface="Arial"/>
              </a:rPr>
              <a:t>2:00 pm – 3:00 pm, ET</a:t>
            </a:r>
          </a:p>
        </p:txBody>
      </p:sp>
      <p:pic>
        <p:nvPicPr>
          <p:cNvPr id="1031" name="Picture 7" descr="Four people at a conference room table">
            <a:extLst>
              <a:ext uri="{FF2B5EF4-FFF2-40B4-BE49-F238E27FC236}">
                <a16:creationId xmlns:a16="http://schemas.microsoft.com/office/drawing/2014/main" id="{1D00F389-34CE-ADE7-4F8F-E16327D12F7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31380" y="2353705"/>
            <a:ext cx="4144488" cy="24383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818430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11"/>
          <p:cNvSpPr txBox="1">
            <a:spLocks noGrp="1"/>
          </p:cNvSpPr>
          <p:nvPr>
            <p:ph type="title"/>
          </p:nvPr>
        </p:nvSpPr>
        <p:spPr>
          <a:xfrm>
            <a:off x="493776" y="311658"/>
            <a:ext cx="8165592" cy="317395"/>
          </a:xfrm>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None/>
            </a:pPr>
            <a:r>
              <a:rPr lang="en-US" dirty="0">
                <a:latin typeface="Public Sans"/>
                <a:ea typeface="Public Sans"/>
                <a:cs typeface="Public Sans"/>
                <a:sym typeface="Public Sans"/>
              </a:rPr>
              <a:t>SEO workflow</a:t>
            </a:r>
            <a:endParaRPr dirty="0"/>
          </a:p>
        </p:txBody>
      </p:sp>
      <p:sp>
        <p:nvSpPr>
          <p:cNvPr id="165" name="Google Shape;165;p11"/>
          <p:cNvSpPr txBox="1"/>
          <p:nvPr/>
        </p:nvSpPr>
        <p:spPr>
          <a:xfrm>
            <a:off x="447025" y="1268874"/>
            <a:ext cx="2822648" cy="2536507"/>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US" sz="2000" dirty="0">
                <a:solidFill>
                  <a:srgbClr val="123E57"/>
                </a:solidFill>
                <a:latin typeface="Public Sans"/>
                <a:ea typeface="Public Sans"/>
                <a:cs typeface="Public Sans"/>
                <a:sym typeface="Public Sans"/>
              </a:rPr>
              <a:t>Example of workflow developed for the National Cancer Institute Spanish content (cancer information summaries, dictionaries and multimedia)</a:t>
            </a:r>
            <a:endParaRPr dirty="0"/>
          </a:p>
        </p:txBody>
      </p:sp>
      <p:pic>
        <p:nvPicPr>
          <p:cNvPr id="164" name="Google Shape;164;p11" descr="A diagram of a search engine optimization workflow chart"/>
          <p:cNvPicPr preferRelativeResize="0">
            <a:picLocks noGrp="1"/>
          </p:cNvPicPr>
          <p:nvPr>
            <p:ph type="body" idx="1"/>
          </p:nvPr>
        </p:nvPicPr>
        <p:blipFill rotWithShape="1">
          <a:blip r:embed="rId3">
            <a:alphaModFix/>
          </a:blip>
          <a:srcRect/>
          <a:stretch/>
        </p:blipFill>
        <p:spPr>
          <a:xfrm>
            <a:off x="3351025" y="387500"/>
            <a:ext cx="5470800" cy="45018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8"/>
          <p:cNvSpPr txBox="1">
            <a:spLocks noGrp="1"/>
          </p:cNvSpPr>
          <p:nvPr>
            <p:ph type="title" idx="4294967295"/>
          </p:nvPr>
        </p:nvSpPr>
        <p:spPr>
          <a:xfrm>
            <a:off x="2799844" y="2160572"/>
            <a:ext cx="5658355" cy="411177"/>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FFFFFF"/>
              </a:buClr>
              <a:buSzPts val="2800"/>
              <a:buFont typeface="Public Sans"/>
              <a:buNone/>
            </a:pPr>
            <a:r>
              <a:rPr lang="en-US" sz="2800" b="0" i="0" u="none" strike="noStrike" cap="none" dirty="0">
                <a:solidFill>
                  <a:srgbClr val="FFFFFF"/>
                </a:solidFill>
                <a:latin typeface="Public Sans"/>
                <a:ea typeface="Public Sans"/>
                <a:cs typeface="Public Sans"/>
                <a:sym typeface="Public Sans"/>
              </a:rPr>
              <a:t>SEO in translation</a:t>
            </a:r>
            <a:endParaRPr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5" name="Google Shape;185;p9"/>
          <p:cNvSpPr txBox="1">
            <a:spLocks noGrp="1"/>
          </p:cNvSpPr>
          <p:nvPr>
            <p:ph type="title"/>
          </p:nvPr>
        </p:nvSpPr>
        <p:spPr>
          <a:xfrm>
            <a:off x="572604" y="311658"/>
            <a:ext cx="8165592" cy="317395"/>
          </a:xfrm>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None/>
            </a:pPr>
            <a:r>
              <a:rPr lang="en-US" dirty="0">
                <a:latin typeface="Public Sans"/>
                <a:ea typeface="Public Sans"/>
                <a:cs typeface="Public Sans"/>
                <a:sym typeface="Public Sans"/>
              </a:rPr>
              <a:t>Content optimization in target language</a:t>
            </a:r>
            <a:endParaRPr dirty="0"/>
          </a:p>
        </p:txBody>
      </p:sp>
      <p:sp>
        <p:nvSpPr>
          <p:cNvPr id="183" name="Google Shape;183;p9">
            <a:extLst>
              <a:ext uri="{C183D7F6-B498-43B3-948B-1728B52AA6E4}">
                <adec:decorative xmlns:adec="http://schemas.microsoft.com/office/drawing/2017/decorative" val="1"/>
              </a:ext>
            </a:extLst>
          </p:cNvPr>
          <p:cNvSpPr/>
          <p:nvPr/>
        </p:nvSpPr>
        <p:spPr>
          <a:xfrm>
            <a:off x="519864" y="840901"/>
            <a:ext cx="3450796" cy="2559730"/>
          </a:xfrm>
          <a:prstGeom prst="bevel">
            <a:avLst>
              <a:gd name="adj" fmla="val 12500"/>
            </a:avLst>
          </a:prstGeom>
          <a:solidFill>
            <a:schemeClr val="accent4"/>
          </a:solidFill>
          <a:ln w="38100" cap="flat" cmpd="sng">
            <a:solidFill>
              <a:schemeClr val="lt1"/>
            </a:solidFill>
            <a:prstDash val="solid"/>
            <a:round/>
            <a:headEnd type="none" w="sm" len="sm"/>
            <a:tailEnd type="none" w="sm" len="sm"/>
          </a:ln>
          <a:effectLst>
            <a:outerShdw blurRad="40000" dist="20000" dir="5400000" rotWithShape="0">
              <a:srgbClr val="000000">
                <a:alpha val="37647"/>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86" name="Google Shape;186;p9"/>
          <p:cNvSpPr txBox="1">
            <a:spLocks noGrp="1"/>
          </p:cNvSpPr>
          <p:nvPr>
            <p:ph type="body" idx="2"/>
          </p:nvPr>
        </p:nvSpPr>
        <p:spPr>
          <a:xfrm>
            <a:off x="1101168" y="1293797"/>
            <a:ext cx="2254616" cy="1643612"/>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SzPts val="2000"/>
              <a:buNone/>
            </a:pPr>
            <a:r>
              <a:rPr lang="en-US" dirty="0">
                <a:solidFill>
                  <a:schemeClr val="lt2"/>
                </a:solidFill>
                <a:latin typeface="Public Sans"/>
                <a:ea typeface="Public Sans"/>
                <a:cs typeface="Public Sans"/>
                <a:sym typeface="Public Sans"/>
              </a:rPr>
              <a:t>On-page (On site)</a:t>
            </a:r>
            <a:endParaRPr dirty="0">
              <a:solidFill>
                <a:schemeClr val="lt2"/>
              </a:solidFill>
              <a:latin typeface="Public Sans"/>
              <a:ea typeface="Public Sans"/>
              <a:cs typeface="Public Sans"/>
              <a:sym typeface="Public Sans"/>
            </a:endParaRPr>
          </a:p>
          <a:p>
            <a:pPr marL="457200" lvl="0" indent="-355600" algn="l" rtl="0">
              <a:spcBef>
                <a:spcPts val="1000"/>
              </a:spcBef>
              <a:spcAft>
                <a:spcPts val="0"/>
              </a:spcAft>
              <a:buClr>
                <a:schemeClr val="lt2"/>
              </a:buClr>
              <a:buSzPts val="2000"/>
              <a:buFont typeface="Public Sans"/>
              <a:buChar char="●"/>
            </a:pPr>
            <a:r>
              <a:rPr lang="en-US" sz="2000" dirty="0">
                <a:solidFill>
                  <a:schemeClr val="lt2"/>
                </a:solidFill>
                <a:latin typeface="Public Sans"/>
                <a:ea typeface="Public Sans"/>
                <a:cs typeface="Public Sans"/>
                <a:sym typeface="Public Sans"/>
              </a:rPr>
              <a:t>Structure</a:t>
            </a:r>
            <a:endParaRPr dirty="0"/>
          </a:p>
          <a:p>
            <a:pPr marL="457200" lvl="0" indent="-355600" algn="l" rtl="0">
              <a:spcBef>
                <a:spcPts val="0"/>
              </a:spcBef>
              <a:spcAft>
                <a:spcPts val="0"/>
              </a:spcAft>
              <a:buClr>
                <a:schemeClr val="lt2"/>
              </a:buClr>
              <a:buSzPts val="2000"/>
              <a:buFont typeface="Public Sans"/>
              <a:buChar char="●"/>
            </a:pPr>
            <a:r>
              <a:rPr lang="en-US" sz="2000" dirty="0">
                <a:solidFill>
                  <a:schemeClr val="lt2"/>
                </a:solidFill>
                <a:latin typeface="Public Sans"/>
                <a:ea typeface="Public Sans"/>
                <a:cs typeface="Public Sans"/>
                <a:sym typeface="Public Sans"/>
              </a:rPr>
              <a:t>Quality Content</a:t>
            </a:r>
            <a:endParaRPr sz="2000" dirty="0">
              <a:solidFill>
                <a:schemeClr val="lt2"/>
              </a:solidFill>
              <a:latin typeface="Public Sans"/>
              <a:ea typeface="Public Sans"/>
              <a:cs typeface="Public Sans"/>
              <a:sym typeface="Public Sans"/>
            </a:endParaRPr>
          </a:p>
          <a:p>
            <a:pPr marL="457200" lvl="0" indent="-355600" algn="l" rtl="0">
              <a:spcBef>
                <a:spcPts val="0"/>
              </a:spcBef>
              <a:spcAft>
                <a:spcPts val="0"/>
              </a:spcAft>
              <a:buClr>
                <a:schemeClr val="lt2"/>
              </a:buClr>
              <a:buSzPts val="2000"/>
              <a:buFont typeface="Public Sans"/>
              <a:buChar char="●"/>
            </a:pPr>
            <a:r>
              <a:rPr lang="en-US" sz="2000" dirty="0">
                <a:solidFill>
                  <a:schemeClr val="lt2"/>
                </a:solidFill>
                <a:latin typeface="Public Sans"/>
                <a:ea typeface="Public Sans"/>
                <a:cs typeface="Public Sans"/>
                <a:sym typeface="Public Sans"/>
              </a:rPr>
              <a:t>Meta tags</a:t>
            </a:r>
            <a:endParaRPr dirty="0"/>
          </a:p>
        </p:txBody>
      </p:sp>
      <p:sp>
        <p:nvSpPr>
          <p:cNvPr id="188" name="Google Shape;188;p9"/>
          <p:cNvSpPr txBox="1"/>
          <p:nvPr/>
        </p:nvSpPr>
        <p:spPr>
          <a:xfrm>
            <a:off x="3951233" y="2364827"/>
            <a:ext cx="1162706" cy="40011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000" dirty="0">
                <a:solidFill>
                  <a:srgbClr val="123E57"/>
                </a:solidFill>
                <a:latin typeface="Public Sans"/>
                <a:ea typeface="Public Sans"/>
                <a:cs typeface="Public Sans"/>
                <a:sym typeface="Public Sans"/>
              </a:rPr>
              <a:t>versus</a:t>
            </a:r>
            <a:endParaRPr dirty="0"/>
          </a:p>
        </p:txBody>
      </p:sp>
      <p:sp>
        <p:nvSpPr>
          <p:cNvPr id="184" name="Google Shape;184;p9">
            <a:extLst>
              <a:ext uri="{C183D7F6-B498-43B3-948B-1728B52AA6E4}">
                <adec:decorative xmlns:adec="http://schemas.microsoft.com/office/drawing/2017/decorative" val="1"/>
              </a:ext>
            </a:extLst>
          </p:cNvPr>
          <p:cNvSpPr/>
          <p:nvPr/>
        </p:nvSpPr>
        <p:spPr>
          <a:xfrm>
            <a:off x="5166020" y="1996346"/>
            <a:ext cx="3450796" cy="2559730"/>
          </a:xfrm>
          <a:prstGeom prst="bevel">
            <a:avLst>
              <a:gd name="adj" fmla="val 12500"/>
            </a:avLst>
          </a:prstGeom>
          <a:solidFill>
            <a:schemeClr val="accent4"/>
          </a:solidFill>
          <a:ln w="38100" cap="flat" cmpd="sng">
            <a:solidFill>
              <a:schemeClr val="lt1"/>
            </a:solidFill>
            <a:prstDash val="solid"/>
            <a:round/>
            <a:headEnd type="none" w="sm" len="sm"/>
            <a:tailEnd type="none" w="sm" len="sm"/>
          </a:ln>
          <a:effectLst>
            <a:outerShdw blurRad="40000" dist="20000" dir="5400000" rotWithShape="0">
              <a:srgbClr val="000000">
                <a:alpha val="37647"/>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87" name="Google Shape;187;p9"/>
          <p:cNvSpPr txBox="1">
            <a:spLocks noGrp="1"/>
          </p:cNvSpPr>
          <p:nvPr>
            <p:ph type="body" idx="1"/>
          </p:nvPr>
        </p:nvSpPr>
        <p:spPr>
          <a:xfrm>
            <a:off x="5662857" y="2443967"/>
            <a:ext cx="2453400" cy="17721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SzPts val="2000"/>
              <a:buNone/>
            </a:pPr>
            <a:r>
              <a:rPr lang="en-US" dirty="0">
                <a:solidFill>
                  <a:schemeClr val="lt2"/>
                </a:solidFill>
                <a:latin typeface="Public Sans"/>
                <a:ea typeface="Public Sans"/>
                <a:cs typeface="Public Sans"/>
                <a:sym typeface="Public Sans"/>
              </a:rPr>
              <a:t>Off-page</a:t>
            </a:r>
            <a:endParaRPr dirty="0">
              <a:latin typeface="Public Sans"/>
              <a:ea typeface="Public Sans"/>
              <a:cs typeface="Public Sans"/>
              <a:sym typeface="Public Sans"/>
            </a:endParaRPr>
          </a:p>
          <a:p>
            <a:pPr marL="457200" lvl="0" indent="-355600" algn="l" rtl="0">
              <a:spcBef>
                <a:spcPts val="1000"/>
              </a:spcBef>
              <a:spcAft>
                <a:spcPts val="0"/>
              </a:spcAft>
              <a:buClr>
                <a:schemeClr val="lt2"/>
              </a:buClr>
              <a:buSzPts val="2000"/>
              <a:buFont typeface="Public Sans"/>
              <a:buChar char="●"/>
            </a:pPr>
            <a:r>
              <a:rPr lang="en-US" sz="2000" dirty="0">
                <a:solidFill>
                  <a:schemeClr val="lt2"/>
                </a:solidFill>
                <a:latin typeface="Public Sans"/>
                <a:ea typeface="Public Sans"/>
                <a:cs typeface="Public Sans"/>
                <a:sym typeface="Public Sans"/>
              </a:rPr>
              <a:t>Backlinks</a:t>
            </a:r>
            <a:endParaRPr dirty="0"/>
          </a:p>
          <a:p>
            <a:pPr marL="457200" lvl="0" indent="-355600" algn="l" rtl="0">
              <a:spcBef>
                <a:spcPts val="0"/>
              </a:spcBef>
              <a:spcAft>
                <a:spcPts val="0"/>
              </a:spcAft>
              <a:buClr>
                <a:schemeClr val="lt2"/>
              </a:buClr>
              <a:buSzPts val="2000"/>
              <a:buFont typeface="Public Sans"/>
              <a:buChar char="●"/>
            </a:pPr>
            <a:r>
              <a:rPr lang="en-US" sz="2000" dirty="0">
                <a:solidFill>
                  <a:schemeClr val="lt2"/>
                </a:solidFill>
                <a:latin typeface="Public Sans"/>
                <a:ea typeface="Public Sans"/>
                <a:cs typeface="Public Sans"/>
                <a:sym typeface="Public Sans"/>
              </a:rPr>
              <a:t>Marketing - exposure</a:t>
            </a:r>
            <a:endParaRPr dirty="0"/>
          </a:p>
          <a:p>
            <a:pPr marL="457200" lvl="0" indent="-355600" algn="l" rtl="0">
              <a:spcBef>
                <a:spcPts val="0"/>
              </a:spcBef>
              <a:spcAft>
                <a:spcPts val="0"/>
              </a:spcAft>
              <a:buClr>
                <a:schemeClr val="lt2"/>
              </a:buClr>
              <a:buSzPts val="2000"/>
              <a:buFont typeface="Public Sans"/>
              <a:buChar char="●"/>
            </a:pPr>
            <a:r>
              <a:rPr lang="en-US" sz="2000" dirty="0">
                <a:solidFill>
                  <a:schemeClr val="lt2"/>
                </a:solidFill>
                <a:latin typeface="Public Sans"/>
                <a:ea typeface="Public Sans"/>
                <a:cs typeface="Public Sans"/>
                <a:sym typeface="Public Sans"/>
              </a:rPr>
              <a:t>Social media</a:t>
            </a:r>
            <a:endParaRPr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12"/>
          <p:cNvSpPr txBox="1">
            <a:spLocks noGrp="1"/>
          </p:cNvSpPr>
          <p:nvPr>
            <p:ph type="ctrTitle"/>
          </p:nvPr>
        </p:nvSpPr>
        <p:spPr>
          <a:xfrm>
            <a:off x="3429000" y="2144388"/>
            <a:ext cx="5029199" cy="427361"/>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None/>
            </a:pPr>
            <a:r>
              <a:rPr lang="en-US" dirty="0">
                <a:latin typeface="Public Sans"/>
                <a:ea typeface="Public Sans"/>
                <a:cs typeface="Public Sans"/>
                <a:sym typeface="Public Sans"/>
              </a:rPr>
              <a:t>On-page SEO </a:t>
            </a:r>
            <a:endParaRPr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13"/>
          <p:cNvSpPr txBox="1">
            <a:spLocks noGrp="1"/>
          </p:cNvSpPr>
          <p:nvPr>
            <p:ph type="title"/>
          </p:nvPr>
        </p:nvSpPr>
        <p:spPr>
          <a:xfrm>
            <a:off x="493776" y="311658"/>
            <a:ext cx="8165592" cy="317395"/>
          </a:xfrm>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None/>
            </a:pPr>
            <a:r>
              <a:rPr lang="en-US" dirty="0">
                <a:latin typeface="Public Sans"/>
                <a:ea typeface="Public Sans"/>
                <a:cs typeface="Public Sans"/>
                <a:sym typeface="Public Sans"/>
              </a:rPr>
              <a:t>Use specific keywords</a:t>
            </a:r>
            <a:r>
              <a:rPr lang="en-US" dirty="0">
                <a:latin typeface="Arial"/>
                <a:ea typeface="Arial"/>
                <a:cs typeface="Arial"/>
                <a:sym typeface="Arial"/>
              </a:rPr>
              <a:t> </a:t>
            </a:r>
            <a:endParaRPr dirty="0">
              <a:solidFill>
                <a:srgbClr val="000000"/>
              </a:solidFill>
              <a:latin typeface="Arial"/>
              <a:ea typeface="Arial"/>
              <a:cs typeface="Arial"/>
              <a:sym typeface="Arial"/>
            </a:endParaRPr>
          </a:p>
        </p:txBody>
      </p:sp>
      <p:sp>
        <p:nvSpPr>
          <p:cNvPr id="201" name="Google Shape;201;p13"/>
          <p:cNvSpPr txBox="1">
            <a:spLocks noGrp="1"/>
          </p:cNvSpPr>
          <p:nvPr>
            <p:ph type="body" idx="1"/>
          </p:nvPr>
        </p:nvSpPr>
        <p:spPr>
          <a:xfrm>
            <a:off x="493777" y="936163"/>
            <a:ext cx="3386848" cy="360045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SzPts val="2000"/>
              <a:buNone/>
            </a:pPr>
            <a:r>
              <a:rPr lang="en-US" sz="2000" dirty="0">
                <a:solidFill>
                  <a:srgbClr val="123E57"/>
                </a:solidFill>
                <a:latin typeface="Public Sans" panose="020B0604020202020204" charset="0"/>
                <a:ea typeface="Public Sans"/>
                <a:cs typeface="Public Sans"/>
                <a:sym typeface="Public Sans"/>
              </a:rPr>
              <a:t>Keyword</a:t>
            </a:r>
            <a:r>
              <a:rPr lang="en-US" dirty="0">
                <a:solidFill>
                  <a:srgbClr val="123E57"/>
                </a:solidFill>
                <a:latin typeface="Public Sans" panose="020B0604020202020204" charset="0"/>
                <a:ea typeface="Public Sans"/>
                <a:cs typeface="Public Sans"/>
                <a:sym typeface="Public Sans"/>
              </a:rPr>
              <a:t>s are w</a:t>
            </a:r>
            <a:r>
              <a:rPr lang="en-US" sz="2000" dirty="0">
                <a:solidFill>
                  <a:srgbClr val="123E57"/>
                </a:solidFill>
                <a:latin typeface="Public Sans" panose="020B0604020202020204" charset="0"/>
                <a:ea typeface="Public Sans"/>
                <a:cs typeface="Public Sans"/>
                <a:sym typeface="Public Sans"/>
              </a:rPr>
              <a:t>ords or phrases in the </a:t>
            </a:r>
            <a:r>
              <a:rPr lang="en-US" sz="2000" b="1" dirty="0">
                <a:solidFill>
                  <a:srgbClr val="123E57"/>
                </a:solidFill>
                <a:latin typeface="Public Sans" panose="020B0604020202020204" charset="0"/>
                <a:ea typeface="Public Sans"/>
                <a:cs typeface="Public Sans"/>
                <a:sym typeface="Public Sans"/>
              </a:rPr>
              <a:t>target language </a:t>
            </a:r>
            <a:r>
              <a:rPr lang="en-US" sz="2000" dirty="0">
                <a:solidFill>
                  <a:srgbClr val="123E57"/>
                </a:solidFill>
                <a:latin typeface="Public Sans" panose="020B0604020202020204" charset="0"/>
                <a:ea typeface="Public Sans"/>
                <a:cs typeface="Public Sans"/>
                <a:sym typeface="Public Sans"/>
              </a:rPr>
              <a:t>used to search the web.</a:t>
            </a:r>
            <a:endParaRPr dirty="0">
              <a:latin typeface="Public Sans" panose="020B0604020202020204" charset="0"/>
            </a:endParaRPr>
          </a:p>
          <a:p>
            <a:pPr marL="228600" lvl="0" indent="-101600" algn="l" rtl="0">
              <a:spcBef>
                <a:spcPts val="600"/>
              </a:spcBef>
              <a:spcAft>
                <a:spcPts val="0"/>
              </a:spcAft>
              <a:buClr>
                <a:schemeClr val="accent3"/>
              </a:buClr>
              <a:buSzPts val="2000"/>
              <a:buFont typeface="Arial"/>
              <a:buNone/>
            </a:pPr>
            <a:endParaRPr dirty="0">
              <a:solidFill>
                <a:srgbClr val="123E57"/>
              </a:solidFill>
              <a:latin typeface="Public Sans" panose="020B0604020202020204" charset="0"/>
              <a:ea typeface="Public Sans"/>
              <a:cs typeface="Public Sans"/>
              <a:sym typeface="Public Sans"/>
            </a:endParaRPr>
          </a:p>
          <a:p>
            <a:pPr marL="0" lvl="0" indent="0" algn="l" rtl="0">
              <a:spcBef>
                <a:spcPts val="600"/>
              </a:spcBef>
              <a:spcAft>
                <a:spcPts val="0"/>
              </a:spcAft>
              <a:buClr>
                <a:schemeClr val="accent3"/>
              </a:buClr>
              <a:buSzPts val="2000"/>
              <a:buFont typeface="Noto Sans Symbols"/>
              <a:buNone/>
            </a:pPr>
            <a:r>
              <a:rPr lang="en-US" dirty="0">
                <a:solidFill>
                  <a:srgbClr val="123E57"/>
                </a:solidFill>
                <a:latin typeface="Public Sans" panose="020B0604020202020204" charset="0"/>
                <a:ea typeface="Public Sans"/>
                <a:cs typeface="Public Sans"/>
                <a:sym typeface="Public Sans"/>
              </a:rPr>
              <a:t>Types of keywords</a:t>
            </a:r>
            <a:endParaRPr dirty="0">
              <a:latin typeface="Public Sans" panose="020B0604020202020204" charset="0"/>
            </a:endParaRPr>
          </a:p>
          <a:p>
            <a:pPr marL="228600" lvl="0" indent="-228600" algn="l" rtl="0">
              <a:spcBef>
                <a:spcPts val="600"/>
              </a:spcBef>
              <a:spcAft>
                <a:spcPts val="0"/>
              </a:spcAft>
              <a:buClr>
                <a:schemeClr val="accent3"/>
              </a:buClr>
              <a:buSzPts val="2000"/>
              <a:buFont typeface="Arial"/>
              <a:buChar char="•"/>
            </a:pPr>
            <a:r>
              <a:rPr lang="en-US" dirty="0">
                <a:solidFill>
                  <a:srgbClr val="123E57"/>
                </a:solidFill>
                <a:latin typeface="Public Sans" panose="020B0604020202020204" charset="0"/>
                <a:ea typeface="Public Sans"/>
                <a:cs typeface="Public Sans"/>
                <a:sym typeface="Public Sans"/>
              </a:rPr>
              <a:t>Primary – </a:t>
            </a:r>
            <a:r>
              <a:rPr lang="en-US" dirty="0">
                <a:solidFill>
                  <a:srgbClr val="123E57"/>
                </a:solidFill>
                <a:latin typeface="Public Sans" panose="020B0604020202020204" charset="0"/>
                <a:sym typeface="Public Sans"/>
              </a:rPr>
              <a:t>main topic</a:t>
            </a:r>
            <a:endParaRPr dirty="0">
              <a:solidFill>
                <a:srgbClr val="123E57"/>
              </a:solidFill>
              <a:latin typeface="Public Sans" panose="020B0604020202020204" charset="0"/>
            </a:endParaRPr>
          </a:p>
          <a:p>
            <a:pPr marL="228600" lvl="0" indent="-228600" algn="l" rtl="0">
              <a:spcBef>
                <a:spcPts val="600"/>
              </a:spcBef>
              <a:spcAft>
                <a:spcPts val="0"/>
              </a:spcAft>
              <a:buClr>
                <a:schemeClr val="accent3"/>
              </a:buClr>
              <a:buSzPts val="2000"/>
              <a:buFont typeface="Arial"/>
              <a:buChar char="•"/>
            </a:pPr>
            <a:r>
              <a:rPr lang="en-US" dirty="0">
                <a:solidFill>
                  <a:srgbClr val="123E57"/>
                </a:solidFill>
                <a:latin typeface="Public Sans" panose="020B0604020202020204" charset="0"/>
                <a:ea typeface="Public Sans"/>
                <a:cs typeface="Public Sans"/>
                <a:sym typeface="Public Sans"/>
              </a:rPr>
              <a:t>Secondary – semantic relevance</a:t>
            </a:r>
            <a:endParaRPr dirty="0">
              <a:latin typeface="Public Sans" panose="020B0604020202020204" charset="0"/>
            </a:endParaRPr>
          </a:p>
          <a:p>
            <a:pPr marL="228600" lvl="0" indent="-101600" algn="l" rtl="0">
              <a:spcBef>
                <a:spcPts val="600"/>
              </a:spcBef>
              <a:spcAft>
                <a:spcPts val="0"/>
              </a:spcAft>
              <a:buClr>
                <a:schemeClr val="accent3"/>
              </a:buClr>
              <a:buSzPts val="2000"/>
              <a:buFont typeface="Arial"/>
              <a:buNone/>
            </a:pPr>
            <a:endParaRPr sz="2000" dirty="0">
              <a:solidFill>
                <a:srgbClr val="123E57"/>
              </a:solidFill>
              <a:latin typeface="Public Sans"/>
              <a:ea typeface="Public Sans"/>
              <a:cs typeface="Public Sans"/>
              <a:sym typeface="Public Sans"/>
            </a:endParaRPr>
          </a:p>
        </p:txBody>
      </p:sp>
      <p:sp>
        <p:nvSpPr>
          <p:cNvPr id="202" name="Google Shape;202;p13" descr="Examples of Spanish keywords"/>
          <p:cNvSpPr txBox="1"/>
          <p:nvPr/>
        </p:nvSpPr>
        <p:spPr>
          <a:xfrm>
            <a:off x="4449325" y="936175"/>
            <a:ext cx="4200900" cy="2416006"/>
          </a:xfrm>
          <a:prstGeom prst="rect">
            <a:avLst/>
          </a:prstGeom>
          <a:solidFill>
            <a:schemeClr val="accent4"/>
          </a:solidFill>
          <a:ln w="25400" cap="flat" cmpd="sng">
            <a:solidFill>
              <a:srgbClr val="112F45"/>
            </a:solidFill>
            <a:prstDash val="solid"/>
            <a:round/>
            <a:headEnd type="none" w="sm" len="sm"/>
            <a:tailEnd type="none" w="sm" len="sm"/>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dirty="0">
                <a:solidFill>
                  <a:schemeClr val="lt1"/>
                </a:solidFill>
                <a:latin typeface="Public Sans" panose="020B0604020202020204" charset="0"/>
                <a:ea typeface="Public Sans"/>
                <a:cs typeface="Public Sans"/>
                <a:sym typeface="Public Sans"/>
              </a:rPr>
              <a:t>Examples: </a:t>
            </a:r>
            <a:endParaRPr sz="1800" dirty="0">
              <a:latin typeface="Public Sans" panose="020B0604020202020204" charset="0"/>
            </a:endParaRPr>
          </a:p>
          <a:p>
            <a:pPr marL="342900" marR="0" lvl="0" indent="-342900" algn="l" rtl="0">
              <a:spcBef>
                <a:spcPts val="600"/>
              </a:spcBef>
              <a:spcAft>
                <a:spcPts val="0"/>
              </a:spcAft>
              <a:buClr>
                <a:schemeClr val="lt1"/>
              </a:buClr>
              <a:buSzPts val="2000"/>
              <a:buFont typeface="Arial"/>
              <a:buChar char="•"/>
            </a:pPr>
            <a:r>
              <a:rPr lang="en-US" sz="1800" dirty="0">
                <a:solidFill>
                  <a:schemeClr val="lt1"/>
                </a:solidFill>
                <a:latin typeface="Public Sans" panose="020B0604020202020204" charset="0"/>
                <a:ea typeface="Public Sans"/>
                <a:cs typeface="Public Sans"/>
                <a:sym typeface="Public Sans"/>
              </a:rPr>
              <a:t>"¿</a:t>
            </a:r>
            <a:r>
              <a:rPr lang="en-US" sz="1800" dirty="0" err="1">
                <a:solidFill>
                  <a:schemeClr val="lt1"/>
                </a:solidFill>
                <a:latin typeface="Public Sans" panose="020B0604020202020204" charset="0"/>
                <a:ea typeface="Public Sans"/>
                <a:cs typeface="Public Sans"/>
                <a:sym typeface="Public Sans"/>
              </a:rPr>
              <a:t>Qué</a:t>
            </a:r>
            <a:r>
              <a:rPr lang="en-US" sz="1800" dirty="0">
                <a:solidFill>
                  <a:schemeClr val="lt1"/>
                </a:solidFill>
                <a:latin typeface="Public Sans" panose="020B0604020202020204" charset="0"/>
                <a:ea typeface="Public Sans"/>
                <a:cs typeface="Public Sans"/>
                <a:sym typeface="Public Sans"/>
              </a:rPr>
              <a:t> es </a:t>
            </a:r>
            <a:r>
              <a:rPr lang="en-US" sz="1800" dirty="0" err="1">
                <a:solidFill>
                  <a:schemeClr val="lt1"/>
                </a:solidFill>
                <a:latin typeface="Public Sans" panose="020B0604020202020204" charset="0"/>
                <a:ea typeface="Public Sans"/>
                <a:cs typeface="Public Sans"/>
                <a:sym typeface="Public Sans"/>
              </a:rPr>
              <a:t>el</a:t>
            </a:r>
            <a:r>
              <a:rPr lang="en-US" sz="1800" dirty="0">
                <a:solidFill>
                  <a:schemeClr val="lt1"/>
                </a:solidFill>
                <a:latin typeface="Public Sans" panose="020B0604020202020204" charset="0"/>
                <a:ea typeface="Public Sans"/>
                <a:cs typeface="Public Sans"/>
                <a:sym typeface="Public Sans"/>
              </a:rPr>
              <a:t> </a:t>
            </a:r>
            <a:r>
              <a:rPr lang="en-US" sz="1800" dirty="0" err="1">
                <a:solidFill>
                  <a:schemeClr val="lt1"/>
                </a:solidFill>
                <a:latin typeface="Public Sans" panose="020B0604020202020204" charset="0"/>
                <a:ea typeface="Public Sans"/>
                <a:cs typeface="Public Sans"/>
                <a:sym typeface="Public Sans"/>
              </a:rPr>
              <a:t>cáncer</a:t>
            </a:r>
            <a:r>
              <a:rPr lang="en-US" sz="1800" dirty="0">
                <a:solidFill>
                  <a:schemeClr val="lt1"/>
                </a:solidFill>
                <a:latin typeface="Public Sans" panose="020B0604020202020204" charset="0"/>
                <a:ea typeface="Public Sans"/>
                <a:cs typeface="Public Sans"/>
                <a:sym typeface="Public Sans"/>
              </a:rPr>
              <a:t> de </a:t>
            </a:r>
            <a:r>
              <a:rPr lang="en-US" sz="1800" dirty="0" err="1">
                <a:solidFill>
                  <a:schemeClr val="lt1"/>
                </a:solidFill>
                <a:latin typeface="Public Sans" panose="020B0604020202020204" charset="0"/>
                <a:ea typeface="Public Sans"/>
                <a:cs typeface="Public Sans"/>
                <a:sym typeface="Public Sans"/>
              </a:rPr>
              <a:t>hígado</a:t>
            </a:r>
            <a:r>
              <a:rPr lang="en-US" sz="1800" dirty="0">
                <a:solidFill>
                  <a:schemeClr val="lt1"/>
                </a:solidFill>
                <a:latin typeface="Public Sans" panose="020B0604020202020204" charset="0"/>
                <a:ea typeface="Public Sans"/>
                <a:cs typeface="Public Sans"/>
                <a:sym typeface="Public Sans"/>
              </a:rPr>
              <a:t>?"</a:t>
            </a:r>
            <a:endParaRPr sz="1800" dirty="0">
              <a:latin typeface="Public Sans" panose="020B0604020202020204" charset="0"/>
            </a:endParaRPr>
          </a:p>
          <a:p>
            <a:pPr marL="342900" marR="0" lvl="0" indent="-342900" algn="l" rtl="0">
              <a:spcBef>
                <a:spcPts val="600"/>
              </a:spcBef>
              <a:spcAft>
                <a:spcPts val="0"/>
              </a:spcAft>
              <a:buClr>
                <a:schemeClr val="lt1"/>
              </a:buClr>
              <a:buSzPts val="2000"/>
              <a:buFont typeface="Arial"/>
              <a:buChar char="•"/>
            </a:pPr>
            <a:r>
              <a:rPr lang="en-US" sz="1800" dirty="0">
                <a:solidFill>
                  <a:schemeClr val="lt1"/>
                </a:solidFill>
                <a:latin typeface="Public Sans" panose="020B0604020202020204" charset="0"/>
                <a:ea typeface="Public Sans"/>
                <a:cs typeface="Public Sans"/>
                <a:sym typeface="Public Sans"/>
              </a:rPr>
              <a:t>"</a:t>
            </a:r>
            <a:r>
              <a:rPr lang="en-US" sz="1800" dirty="0" err="1">
                <a:solidFill>
                  <a:schemeClr val="lt1"/>
                </a:solidFill>
                <a:latin typeface="Public Sans" panose="020B0604020202020204" charset="0"/>
                <a:ea typeface="Public Sans"/>
                <a:cs typeface="Public Sans"/>
                <a:sym typeface="Public Sans"/>
              </a:rPr>
              <a:t>Tratamiento</a:t>
            </a:r>
            <a:r>
              <a:rPr lang="en-US" sz="1800" dirty="0">
                <a:solidFill>
                  <a:schemeClr val="lt1"/>
                </a:solidFill>
                <a:latin typeface="Public Sans" panose="020B0604020202020204" charset="0"/>
                <a:ea typeface="Public Sans"/>
                <a:cs typeface="Public Sans"/>
                <a:sym typeface="Public Sans"/>
              </a:rPr>
              <a:t> del </a:t>
            </a:r>
            <a:r>
              <a:rPr lang="en-US" sz="1800" dirty="0" err="1">
                <a:solidFill>
                  <a:schemeClr val="lt1"/>
                </a:solidFill>
                <a:latin typeface="Public Sans" panose="020B0604020202020204" charset="0"/>
                <a:ea typeface="Public Sans"/>
                <a:cs typeface="Public Sans"/>
                <a:sym typeface="Public Sans"/>
              </a:rPr>
              <a:t>cáncer</a:t>
            </a:r>
            <a:r>
              <a:rPr lang="en-US" sz="1800" dirty="0">
                <a:solidFill>
                  <a:schemeClr val="lt1"/>
                </a:solidFill>
                <a:latin typeface="Public Sans" panose="020B0604020202020204" charset="0"/>
                <a:ea typeface="Public Sans"/>
                <a:cs typeface="Public Sans"/>
                <a:sym typeface="Public Sans"/>
              </a:rPr>
              <a:t> de </a:t>
            </a:r>
            <a:r>
              <a:rPr lang="en-US" sz="1800" dirty="0" err="1">
                <a:solidFill>
                  <a:schemeClr val="lt1"/>
                </a:solidFill>
                <a:latin typeface="Public Sans" panose="020B0604020202020204" charset="0"/>
                <a:ea typeface="Public Sans"/>
                <a:cs typeface="Public Sans"/>
                <a:sym typeface="Public Sans"/>
              </a:rPr>
              <a:t>hígado</a:t>
            </a:r>
            <a:r>
              <a:rPr lang="en-US" sz="1800" dirty="0">
                <a:solidFill>
                  <a:schemeClr val="lt1"/>
                </a:solidFill>
                <a:latin typeface="Public Sans" panose="020B0604020202020204" charset="0"/>
                <a:ea typeface="Public Sans"/>
                <a:cs typeface="Public Sans"/>
                <a:sym typeface="Public Sans"/>
              </a:rPr>
              <a:t>"</a:t>
            </a:r>
            <a:endParaRPr sz="1800" dirty="0">
              <a:solidFill>
                <a:schemeClr val="lt1"/>
              </a:solidFill>
              <a:latin typeface="Public Sans" panose="020B0604020202020204" charset="0"/>
              <a:ea typeface="Public Sans"/>
              <a:cs typeface="Public Sans"/>
              <a:sym typeface="Public Sans"/>
            </a:endParaRPr>
          </a:p>
          <a:p>
            <a:pPr marL="342900" marR="0" lvl="0" indent="-342900" algn="l" rtl="0">
              <a:spcBef>
                <a:spcPts val="600"/>
              </a:spcBef>
              <a:spcAft>
                <a:spcPts val="0"/>
              </a:spcAft>
              <a:buClr>
                <a:schemeClr val="lt1"/>
              </a:buClr>
              <a:buSzPts val="2000"/>
              <a:buFont typeface="Arial"/>
              <a:buChar char="•"/>
            </a:pPr>
            <a:r>
              <a:rPr lang="en-US" sz="1800" dirty="0">
                <a:solidFill>
                  <a:schemeClr val="lt1"/>
                </a:solidFill>
                <a:latin typeface="Public Sans" panose="020B0604020202020204" charset="0"/>
                <a:ea typeface="Public Sans"/>
                <a:cs typeface="Public Sans"/>
                <a:sym typeface="Public Sans"/>
              </a:rPr>
              <a:t>"</a:t>
            </a:r>
            <a:r>
              <a:rPr lang="en-US" sz="1800" dirty="0" err="1">
                <a:solidFill>
                  <a:schemeClr val="lt1"/>
                </a:solidFill>
                <a:latin typeface="Public Sans" panose="020B0604020202020204" charset="0"/>
                <a:ea typeface="Public Sans"/>
                <a:cs typeface="Public Sans"/>
                <a:sym typeface="Public Sans"/>
              </a:rPr>
              <a:t>Cáncer</a:t>
            </a:r>
            <a:r>
              <a:rPr lang="en-US" sz="1800" dirty="0">
                <a:solidFill>
                  <a:schemeClr val="lt1"/>
                </a:solidFill>
                <a:latin typeface="Public Sans" panose="020B0604020202020204" charset="0"/>
                <a:ea typeface="Public Sans"/>
                <a:cs typeface="Public Sans"/>
                <a:sym typeface="Public Sans"/>
              </a:rPr>
              <a:t> de </a:t>
            </a:r>
            <a:r>
              <a:rPr lang="en-US" sz="1800" dirty="0" err="1">
                <a:solidFill>
                  <a:schemeClr val="lt1"/>
                </a:solidFill>
                <a:latin typeface="Public Sans" panose="020B0604020202020204" charset="0"/>
                <a:ea typeface="Public Sans"/>
                <a:cs typeface="Public Sans"/>
                <a:sym typeface="Public Sans"/>
              </a:rPr>
              <a:t>hígado</a:t>
            </a:r>
            <a:r>
              <a:rPr lang="en-US" sz="1800" dirty="0">
                <a:solidFill>
                  <a:schemeClr val="lt1"/>
                </a:solidFill>
                <a:latin typeface="Public Sans" panose="020B0604020202020204" charset="0"/>
                <a:ea typeface="Public Sans"/>
                <a:cs typeface="Public Sans"/>
                <a:sym typeface="Public Sans"/>
              </a:rPr>
              <a:t>" </a:t>
            </a:r>
            <a:endParaRPr sz="1800" dirty="0">
              <a:latin typeface="Public Sans" panose="020B0604020202020204" charset="0"/>
            </a:endParaRPr>
          </a:p>
          <a:p>
            <a:pPr marL="342900" marR="0" lvl="0" indent="-342900" algn="l" rtl="0">
              <a:spcBef>
                <a:spcPts val="600"/>
              </a:spcBef>
              <a:spcAft>
                <a:spcPts val="0"/>
              </a:spcAft>
              <a:buClr>
                <a:schemeClr val="lt1"/>
              </a:buClr>
              <a:buSzPts val="2000"/>
              <a:buFont typeface="Arial"/>
              <a:buChar char="•"/>
            </a:pPr>
            <a:r>
              <a:rPr lang="en-US" sz="1800" dirty="0">
                <a:solidFill>
                  <a:schemeClr val="lt1"/>
                </a:solidFill>
                <a:latin typeface="Public Sans" panose="020B0604020202020204" charset="0"/>
                <a:ea typeface="Public Sans"/>
                <a:cs typeface="Public Sans"/>
                <a:sym typeface="Public Sans"/>
              </a:rPr>
              <a:t>"</a:t>
            </a:r>
            <a:r>
              <a:rPr lang="en-US" sz="1800" dirty="0" err="1">
                <a:solidFill>
                  <a:schemeClr val="lt1"/>
                </a:solidFill>
                <a:latin typeface="Public Sans" panose="020B0604020202020204" charset="0"/>
                <a:ea typeface="Public Sans"/>
                <a:cs typeface="Public Sans"/>
                <a:sym typeface="Public Sans"/>
              </a:rPr>
              <a:t>Cáncer</a:t>
            </a:r>
            <a:r>
              <a:rPr lang="en-US" sz="1800" dirty="0">
                <a:solidFill>
                  <a:schemeClr val="lt1"/>
                </a:solidFill>
                <a:latin typeface="Public Sans" panose="020B0604020202020204" charset="0"/>
                <a:ea typeface="Public Sans"/>
                <a:cs typeface="Public Sans"/>
                <a:sym typeface="Public Sans"/>
              </a:rPr>
              <a:t> </a:t>
            </a:r>
            <a:r>
              <a:rPr lang="en-US" sz="1800" dirty="0" err="1">
                <a:solidFill>
                  <a:schemeClr val="lt1"/>
                </a:solidFill>
                <a:latin typeface="Public Sans" panose="020B0604020202020204" charset="0"/>
                <a:ea typeface="Public Sans"/>
                <a:cs typeface="Public Sans"/>
                <a:sym typeface="Public Sans"/>
              </a:rPr>
              <a:t>hepático</a:t>
            </a:r>
            <a:r>
              <a:rPr lang="en-US" sz="1800" dirty="0">
                <a:solidFill>
                  <a:schemeClr val="lt1"/>
                </a:solidFill>
                <a:latin typeface="Public Sans" panose="020B0604020202020204" charset="0"/>
                <a:ea typeface="Public Sans"/>
                <a:cs typeface="Public Sans"/>
                <a:sym typeface="Public Sans"/>
              </a:rPr>
              <a:t>" </a:t>
            </a:r>
            <a:endParaRPr sz="1800" dirty="0">
              <a:latin typeface="Public Sans" panose="020B0604020202020204" charset="0"/>
            </a:endParaRPr>
          </a:p>
          <a:p>
            <a:pPr marL="342900" marR="0" lvl="0" indent="-342900" algn="l" rtl="0">
              <a:spcBef>
                <a:spcPts val="600"/>
              </a:spcBef>
              <a:spcAft>
                <a:spcPts val="0"/>
              </a:spcAft>
              <a:buClr>
                <a:schemeClr val="lt1"/>
              </a:buClr>
              <a:buSzPts val="2000"/>
              <a:buFont typeface="Arial"/>
              <a:buChar char="•"/>
            </a:pPr>
            <a:r>
              <a:rPr lang="en-US" sz="1800" dirty="0">
                <a:solidFill>
                  <a:schemeClr val="lt1"/>
                </a:solidFill>
                <a:latin typeface="Public Sans" panose="020B0604020202020204" charset="0"/>
                <a:ea typeface="Public Sans"/>
                <a:cs typeface="Public Sans"/>
                <a:sym typeface="Public Sans"/>
              </a:rPr>
              <a:t>“Hepatocarcinoma"</a:t>
            </a:r>
            <a:endParaRPr sz="1800" dirty="0">
              <a:solidFill>
                <a:schemeClr val="lt1"/>
              </a:solidFill>
              <a:latin typeface="Public Sans" panose="020B0604020202020204" charset="0"/>
              <a:ea typeface="Public Sans"/>
              <a:cs typeface="Public Sans"/>
              <a:sym typeface="Public Sans"/>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14"/>
          <p:cNvSpPr txBox="1">
            <a:spLocks noGrp="1"/>
          </p:cNvSpPr>
          <p:nvPr>
            <p:ph type="title"/>
          </p:nvPr>
        </p:nvSpPr>
        <p:spPr>
          <a:xfrm>
            <a:off x="493776" y="311658"/>
            <a:ext cx="8165592" cy="317395"/>
          </a:xfrm>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None/>
            </a:pPr>
            <a:r>
              <a:rPr lang="en-US" dirty="0">
                <a:latin typeface="Public Sans"/>
                <a:ea typeface="Public Sans"/>
                <a:cs typeface="Public Sans"/>
                <a:sym typeface="Public Sans"/>
              </a:rPr>
              <a:t>Components</a:t>
            </a:r>
            <a:r>
              <a:rPr lang="en-US" dirty="0">
                <a:solidFill>
                  <a:srgbClr val="000000"/>
                </a:solidFill>
                <a:latin typeface="Public Sans"/>
                <a:ea typeface="Public Sans"/>
                <a:cs typeface="Public Sans"/>
                <a:sym typeface="Public Sans"/>
              </a:rPr>
              <a:t> </a:t>
            </a:r>
            <a:r>
              <a:rPr lang="en-US" dirty="0">
                <a:latin typeface="Public Sans"/>
                <a:ea typeface="Public Sans"/>
                <a:cs typeface="Public Sans"/>
                <a:sym typeface="Public Sans"/>
              </a:rPr>
              <a:t>of keyword research and analysis</a:t>
            </a:r>
            <a:endParaRPr dirty="0"/>
          </a:p>
        </p:txBody>
      </p:sp>
      <p:sp>
        <p:nvSpPr>
          <p:cNvPr id="209" name="Google Shape;209;p14"/>
          <p:cNvSpPr txBox="1">
            <a:spLocks noGrp="1"/>
          </p:cNvSpPr>
          <p:nvPr>
            <p:ph type="body" idx="1"/>
          </p:nvPr>
        </p:nvSpPr>
        <p:spPr>
          <a:xfrm>
            <a:off x="493776" y="918987"/>
            <a:ext cx="4108387" cy="3619562"/>
          </a:xfrm>
          <a:prstGeom prst="rect">
            <a:avLst/>
          </a:prstGeom>
          <a:noFill/>
          <a:ln>
            <a:noFill/>
          </a:ln>
        </p:spPr>
        <p:txBody>
          <a:bodyPr spcFirstLastPara="1" wrap="square" lIns="0" tIns="0" rIns="0" bIns="0" anchor="t" anchorCtr="0">
            <a:noAutofit/>
          </a:bodyPr>
          <a:lstStyle/>
          <a:p>
            <a:pPr marL="228600" lvl="0" indent="-228600" algn="l" rtl="0">
              <a:spcBef>
                <a:spcPts val="0"/>
              </a:spcBef>
              <a:spcAft>
                <a:spcPts val="0"/>
              </a:spcAft>
              <a:buClr>
                <a:schemeClr val="accent3"/>
              </a:buClr>
              <a:buSzPts val="2000"/>
              <a:buFont typeface="Arial"/>
              <a:buChar char="•"/>
            </a:pPr>
            <a:r>
              <a:rPr lang="en-US" dirty="0">
                <a:solidFill>
                  <a:srgbClr val="123E57"/>
                </a:solidFill>
                <a:latin typeface="Public Sans" panose="020B0604020202020204" charset="0"/>
                <a:ea typeface="Public Sans"/>
                <a:cs typeface="Public Sans"/>
                <a:sym typeface="Public Sans"/>
              </a:rPr>
              <a:t>Gather SEO analysis for English page(s)</a:t>
            </a:r>
            <a:endParaRPr dirty="0">
              <a:latin typeface="Public Sans" panose="020B0604020202020204" charset="0"/>
            </a:endParaRPr>
          </a:p>
          <a:p>
            <a:pPr marL="228600" lvl="0" indent="-228600" algn="l" rtl="0">
              <a:spcBef>
                <a:spcPts val="600"/>
              </a:spcBef>
              <a:spcAft>
                <a:spcPts val="0"/>
              </a:spcAft>
              <a:buClr>
                <a:schemeClr val="accent3"/>
              </a:buClr>
              <a:buSzPts val="2000"/>
              <a:buFont typeface="Arial"/>
              <a:buChar char="•"/>
            </a:pPr>
            <a:r>
              <a:rPr lang="en-US" dirty="0">
                <a:solidFill>
                  <a:srgbClr val="123E57"/>
                </a:solidFill>
                <a:latin typeface="Public Sans" panose="020B0604020202020204" charset="0"/>
                <a:ea typeface="Public Sans"/>
                <a:cs typeface="Public Sans"/>
                <a:sym typeface="Public Sans"/>
              </a:rPr>
              <a:t>Understand your audience, content type and client goals</a:t>
            </a:r>
            <a:endParaRPr dirty="0">
              <a:latin typeface="Public Sans" panose="020B0604020202020204" charset="0"/>
            </a:endParaRPr>
          </a:p>
          <a:p>
            <a:pPr marL="0" lvl="0" indent="0" algn="l" rtl="0">
              <a:spcBef>
                <a:spcPts val="600"/>
              </a:spcBef>
              <a:spcAft>
                <a:spcPts val="0"/>
              </a:spcAft>
              <a:buSzPts val="2000"/>
              <a:buNone/>
            </a:pPr>
            <a:endParaRPr dirty="0">
              <a:solidFill>
                <a:srgbClr val="123E57"/>
              </a:solidFill>
              <a:latin typeface="Public Sans" panose="020B0604020202020204" charset="0"/>
              <a:ea typeface="Public Sans"/>
              <a:cs typeface="Public Sans"/>
              <a:sym typeface="Public Sans"/>
            </a:endParaRPr>
          </a:p>
          <a:p>
            <a:pPr marL="0" lvl="0" indent="0" algn="l" rtl="0">
              <a:spcBef>
                <a:spcPts val="600"/>
              </a:spcBef>
              <a:spcAft>
                <a:spcPts val="0"/>
              </a:spcAft>
              <a:buSzPts val="2000"/>
              <a:buNone/>
            </a:pPr>
            <a:r>
              <a:rPr lang="en-US" b="1" dirty="0">
                <a:solidFill>
                  <a:srgbClr val="123E57"/>
                </a:solidFill>
                <a:latin typeface="Public Sans" panose="020B0604020202020204" charset="0"/>
                <a:ea typeface="Public Sans"/>
                <a:cs typeface="Public Sans"/>
                <a:sym typeface="Public Sans"/>
              </a:rPr>
              <a:t>Example: Cancer.gov/</a:t>
            </a:r>
            <a:r>
              <a:rPr lang="en-US" b="1" dirty="0" err="1">
                <a:solidFill>
                  <a:srgbClr val="123E57"/>
                </a:solidFill>
                <a:latin typeface="Public Sans" panose="020B0604020202020204" charset="0"/>
                <a:ea typeface="Public Sans"/>
                <a:cs typeface="Public Sans"/>
                <a:sym typeface="Public Sans"/>
              </a:rPr>
              <a:t>espanol</a:t>
            </a:r>
            <a:endParaRPr b="1" dirty="0">
              <a:solidFill>
                <a:srgbClr val="123E57"/>
              </a:solidFill>
              <a:latin typeface="Public Sans" panose="020B0604020202020204" charset="0"/>
              <a:ea typeface="Public Sans"/>
              <a:cs typeface="Public Sans"/>
              <a:sym typeface="Public Sans"/>
            </a:endParaRPr>
          </a:p>
          <a:p>
            <a:pPr marL="228600" lvl="0" indent="-228600" algn="l" rtl="0">
              <a:spcBef>
                <a:spcPts val="600"/>
              </a:spcBef>
              <a:spcAft>
                <a:spcPts val="0"/>
              </a:spcAft>
              <a:buClr>
                <a:schemeClr val="accent3"/>
              </a:buClr>
              <a:buSzPts val="2000"/>
              <a:buFont typeface="Arial"/>
              <a:buChar char="•"/>
            </a:pPr>
            <a:r>
              <a:rPr lang="en-US" sz="2000" dirty="0">
                <a:solidFill>
                  <a:srgbClr val="123E57"/>
                </a:solidFill>
                <a:latin typeface="Public Sans" panose="020B0604020202020204" charset="0"/>
                <a:ea typeface="Public Sans"/>
                <a:cs typeface="Public Sans"/>
                <a:sym typeface="Public Sans"/>
              </a:rPr>
              <a:t>Primary audience: Spanish speaking individuals in the United States</a:t>
            </a:r>
            <a:endParaRPr dirty="0">
              <a:latin typeface="Public Sans" panose="020B0604020202020204" charset="0"/>
            </a:endParaRPr>
          </a:p>
          <a:p>
            <a:pPr marL="228600" lvl="0" indent="-228600" algn="l" rtl="0">
              <a:spcBef>
                <a:spcPts val="600"/>
              </a:spcBef>
              <a:spcAft>
                <a:spcPts val="0"/>
              </a:spcAft>
              <a:buClr>
                <a:schemeClr val="accent3"/>
              </a:buClr>
              <a:buSzPts val="2000"/>
              <a:buFont typeface="Arial"/>
              <a:buChar char="•"/>
            </a:pPr>
            <a:r>
              <a:rPr lang="en-US" sz="2000" dirty="0">
                <a:solidFill>
                  <a:srgbClr val="123E57"/>
                </a:solidFill>
                <a:latin typeface="Public Sans" panose="020B0604020202020204" charset="0"/>
                <a:ea typeface="Public Sans"/>
                <a:cs typeface="Public Sans"/>
                <a:sym typeface="Public Sans"/>
              </a:rPr>
              <a:t>Secondary audience: Global</a:t>
            </a:r>
            <a:endParaRPr dirty="0">
              <a:latin typeface="Public Sans" panose="020B0604020202020204" charset="0"/>
            </a:endParaRPr>
          </a:p>
        </p:txBody>
      </p:sp>
      <p:pic>
        <p:nvPicPr>
          <p:cNvPr id="210" name="Google Shape;210;p14" descr="A group of people surrounding a computer screen with cancer.gov/espanol on display"/>
          <p:cNvPicPr preferRelativeResize="0">
            <a:picLocks noGrp="1"/>
          </p:cNvPicPr>
          <p:nvPr>
            <p:ph type="body" idx="2"/>
          </p:nvPr>
        </p:nvPicPr>
        <p:blipFill rotWithShape="1">
          <a:blip r:embed="rId3">
            <a:alphaModFix/>
          </a:blip>
          <a:srcRect/>
          <a:stretch/>
        </p:blipFill>
        <p:spPr>
          <a:xfrm>
            <a:off x="5146186" y="918987"/>
            <a:ext cx="3504038" cy="3504038"/>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5"/>
          <p:cNvSpPr txBox="1">
            <a:spLocks noGrp="1"/>
          </p:cNvSpPr>
          <p:nvPr>
            <p:ph type="title"/>
          </p:nvPr>
        </p:nvSpPr>
        <p:spPr>
          <a:xfrm>
            <a:off x="490163" y="498694"/>
            <a:ext cx="8165700" cy="561300"/>
          </a:xfrm>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None/>
            </a:pPr>
            <a:br>
              <a:rPr lang="en-US" sz="2300" dirty="0">
                <a:solidFill>
                  <a:srgbClr val="000000"/>
                </a:solidFill>
                <a:latin typeface="Arial"/>
                <a:ea typeface="Arial"/>
                <a:cs typeface="Arial"/>
                <a:sym typeface="Arial"/>
              </a:rPr>
            </a:br>
            <a:r>
              <a:rPr lang="en-US" dirty="0">
                <a:latin typeface="Public Sans"/>
                <a:ea typeface="Public Sans"/>
                <a:cs typeface="Public Sans"/>
                <a:sym typeface="Public Sans"/>
              </a:rPr>
              <a:t>Discovery in target language: know the topic of the page to be optimized </a:t>
            </a:r>
            <a:endParaRPr dirty="0"/>
          </a:p>
        </p:txBody>
      </p:sp>
      <p:grpSp>
        <p:nvGrpSpPr>
          <p:cNvPr id="217" name="Google Shape;217;p15" descr="Cyclical phase chart with four phases"/>
          <p:cNvGrpSpPr/>
          <p:nvPr/>
        </p:nvGrpSpPr>
        <p:grpSpPr>
          <a:xfrm>
            <a:off x="2604697" y="1129477"/>
            <a:ext cx="3820879" cy="3774409"/>
            <a:chOff x="2675582" y="676586"/>
            <a:chExt cx="3793942" cy="3790328"/>
          </a:xfrm>
        </p:grpSpPr>
        <p:sp>
          <p:nvSpPr>
            <p:cNvPr id="218" name="Google Shape;218;p15"/>
            <p:cNvSpPr/>
            <p:nvPr/>
          </p:nvSpPr>
          <p:spPr>
            <a:xfrm rot="-7199815">
              <a:off x="3183352" y="1184485"/>
              <a:ext cx="2774659" cy="2774659"/>
            </a:xfrm>
            <a:prstGeom prst="blockArc">
              <a:avLst>
                <a:gd name="adj1" fmla="val 12622480"/>
                <a:gd name="adj2" fmla="val 18176457"/>
                <a:gd name="adj3" fmla="val 20786"/>
              </a:avLst>
            </a:prstGeom>
            <a:solidFill>
              <a:srgbClr val="1D7E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5"/>
            <p:cNvSpPr/>
            <p:nvPr/>
          </p:nvSpPr>
          <p:spPr>
            <a:xfrm rot="-1799815">
              <a:off x="3183352" y="1184357"/>
              <a:ext cx="2774659" cy="2774659"/>
            </a:xfrm>
            <a:prstGeom prst="blockArc">
              <a:avLst>
                <a:gd name="adj1" fmla="val 12622480"/>
                <a:gd name="adj2" fmla="val 18176457"/>
                <a:gd name="adj3" fmla="val 20786"/>
              </a:avLst>
            </a:prstGeom>
            <a:solidFill>
              <a:srgbClr val="1F8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5"/>
            <p:cNvSpPr/>
            <p:nvPr/>
          </p:nvSpPr>
          <p:spPr>
            <a:xfrm rot="3600185">
              <a:off x="3187094" y="1184439"/>
              <a:ext cx="2774659" cy="2774659"/>
            </a:xfrm>
            <a:prstGeom prst="blockArc">
              <a:avLst>
                <a:gd name="adj1" fmla="val 12564381"/>
                <a:gd name="adj2" fmla="val 18346131"/>
                <a:gd name="adj3" fmla="val 20844"/>
              </a:avLst>
            </a:prstGeom>
            <a:solidFill>
              <a:srgbClr val="155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5"/>
            <p:cNvSpPr/>
            <p:nvPr/>
          </p:nvSpPr>
          <p:spPr>
            <a:xfrm rot="9000185">
              <a:off x="3185977" y="1184485"/>
              <a:ext cx="2774659" cy="2774659"/>
            </a:xfrm>
            <a:prstGeom prst="blockArc">
              <a:avLst>
                <a:gd name="adj1" fmla="val 12622480"/>
                <a:gd name="adj2" fmla="val 18081133"/>
                <a:gd name="adj3" fmla="val 20809"/>
              </a:avLst>
            </a:prstGeom>
            <a:solidFill>
              <a:srgbClr val="1B7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2" name="Google Shape;222;p15"/>
            <p:cNvGrpSpPr/>
            <p:nvPr/>
          </p:nvGrpSpPr>
          <p:grpSpPr>
            <a:xfrm rot="5400000">
              <a:off x="5379663" y="2278951"/>
              <a:ext cx="585001" cy="585472"/>
              <a:chOff x="1967628" y="812211"/>
              <a:chExt cx="588000" cy="588000"/>
            </a:xfrm>
          </p:grpSpPr>
          <p:sp>
            <p:nvSpPr>
              <p:cNvPr id="223" name="Google Shape;223;p15"/>
              <p:cNvSpPr/>
              <p:nvPr/>
            </p:nvSpPr>
            <p:spPr>
              <a:xfrm rot="39023">
                <a:off x="1970909" y="815492"/>
                <a:ext cx="581437" cy="581437"/>
              </a:xfrm>
              <a:prstGeom prst="pie">
                <a:avLst>
                  <a:gd name="adj1" fmla="val 6190354"/>
                  <a:gd name="adj2" fmla="val 14996165"/>
                </a:avLst>
              </a:prstGeom>
              <a:solidFill>
                <a:srgbClr val="1B786F"/>
              </a:solidFill>
              <a:ln>
                <a:noFill/>
              </a:ln>
              <a:effectLst>
                <a:outerShdw blurRad="142875" algn="bl" rotWithShape="0">
                  <a:srgbClr val="000000">
                    <a:alpha val="4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5"/>
              <p:cNvSpPr/>
              <p:nvPr/>
            </p:nvSpPr>
            <p:spPr>
              <a:xfrm rot="10800000">
                <a:off x="1970875" y="815525"/>
                <a:ext cx="581400" cy="581400"/>
              </a:xfrm>
              <a:prstGeom prst="pie">
                <a:avLst>
                  <a:gd name="adj1" fmla="val 4028252"/>
                  <a:gd name="adj2" fmla="val 17183677"/>
                </a:avLst>
              </a:prstGeom>
              <a:solidFill>
                <a:srgbClr val="1B7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 name="Google Shape;225;p15"/>
            <p:cNvGrpSpPr/>
            <p:nvPr/>
          </p:nvGrpSpPr>
          <p:grpSpPr>
            <a:xfrm rot="10800000">
              <a:off x="4280709" y="3378529"/>
              <a:ext cx="585001" cy="585472"/>
              <a:chOff x="1967628" y="812211"/>
              <a:chExt cx="588000" cy="588000"/>
            </a:xfrm>
          </p:grpSpPr>
          <p:sp>
            <p:nvSpPr>
              <p:cNvPr id="226" name="Google Shape;226;p15"/>
              <p:cNvSpPr/>
              <p:nvPr/>
            </p:nvSpPr>
            <p:spPr>
              <a:xfrm rot="39023">
                <a:off x="1970909" y="815492"/>
                <a:ext cx="581437" cy="581437"/>
              </a:xfrm>
              <a:prstGeom prst="pie">
                <a:avLst>
                  <a:gd name="adj1" fmla="val 6190354"/>
                  <a:gd name="adj2" fmla="val 14996165"/>
                </a:avLst>
              </a:prstGeom>
              <a:solidFill>
                <a:srgbClr val="1D7E75"/>
              </a:solidFill>
              <a:ln>
                <a:noFill/>
              </a:ln>
              <a:effectLst>
                <a:outerShdw blurRad="142875" algn="bl" rotWithShape="0">
                  <a:srgbClr val="000000">
                    <a:alpha val="4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5"/>
              <p:cNvSpPr/>
              <p:nvPr/>
            </p:nvSpPr>
            <p:spPr>
              <a:xfrm rot="10800000">
                <a:off x="1970875" y="815525"/>
                <a:ext cx="581400" cy="581400"/>
              </a:xfrm>
              <a:prstGeom prst="pie">
                <a:avLst>
                  <a:gd name="adj1" fmla="val 4028252"/>
                  <a:gd name="adj2" fmla="val 17183677"/>
                </a:avLst>
              </a:prstGeom>
              <a:solidFill>
                <a:srgbClr val="1D7E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228;p15"/>
            <p:cNvGrpSpPr/>
            <p:nvPr/>
          </p:nvGrpSpPr>
          <p:grpSpPr>
            <a:xfrm rot="-5400000">
              <a:off x="3179922" y="2281478"/>
              <a:ext cx="585001" cy="585472"/>
              <a:chOff x="1967628" y="812211"/>
              <a:chExt cx="588000" cy="588000"/>
            </a:xfrm>
          </p:grpSpPr>
          <p:sp>
            <p:nvSpPr>
              <p:cNvPr id="229" name="Google Shape;229;p15"/>
              <p:cNvSpPr/>
              <p:nvPr/>
            </p:nvSpPr>
            <p:spPr>
              <a:xfrm rot="39023">
                <a:off x="1970909" y="815492"/>
                <a:ext cx="581437" cy="581437"/>
              </a:xfrm>
              <a:prstGeom prst="pie">
                <a:avLst>
                  <a:gd name="adj1" fmla="val 6190354"/>
                  <a:gd name="adj2" fmla="val 14996165"/>
                </a:avLst>
              </a:prstGeom>
              <a:solidFill>
                <a:srgbClr val="1F887E"/>
              </a:solidFill>
              <a:ln>
                <a:noFill/>
              </a:ln>
              <a:effectLst>
                <a:outerShdw blurRad="142875" algn="bl" rotWithShape="0">
                  <a:srgbClr val="000000">
                    <a:alpha val="4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5"/>
              <p:cNvSpPr/>
              <p:nvPr/>
            </p:nvSpPr>
            <p:spPr>
              <a:xfrm rot="10800000">
                <a:off x="1970875" y="815525"/>
                <a:ext cx="581400" cy="581400"/>
              </a:xfrm>
              <a:prstGeom prst="pie">
                <a:avLst>
                  <a:gd name="adj1" fmla="val 4028252"/>
                  <a:gd name="adj2" fmla="val 17183677"/>
                </a:avLst>
              </a:prstGeom>
              <a:solidFill>
                <a:srgbClr val="1F8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1" name="Google Shape;231;p15"/>
            <p:cNvSpPr txBox="1"/>
            <p:nvPr/>
          </p:nvSpPr>
          <p:spPr>
            <a:xfrm>
              <a:off x="3214513" y="2360618"/>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600" b="1">
                  <a:solidFill>
                    <a:srgbClr val="FFFFFF"/>
                  </a:solidFill>
                  <a:latin typeface="Roboto"/>
                  <a:ea typeface="Roboto"/>
                  <a:cs typeface="Roboto"/>
                  <a:sym typeface="Roboto"/>
                </a:rPr>
                <a:t>01</a:t>
              </a:r>
              <a:endParaRPr sz="1600" b="1">
                <a:solidFill>
                  <a:srgbClr val="FFFFFF"/>
                </a:solidFill>
                <a:latin typeface="Roboto"/>
                <a:ea typeface="Roboto"/>
                <a:cs typeface="Roboto"/>
                <a:sym typeface="Roboto"/>
              </a:endParaRPr>
            </a:p>
          </p:txBody>
        </p:sp>
        <p:sp>
          <p:nvSpPr>
            <p:cNvPr id="232" name="Google Shape;232;p15"/>
            <p:cNvSpPr txBox="1"/>
            <p:nvPr/>
          </p:nvSpPr>
          <p:spPr>
            <a:xfrm>
              <a:off x="4335750" y="3460301"/>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600" b="1">
                  <a:solidFill>
                    <a:srgbClr val="FFFFFF"/>
                  </a:solidFill>
                  <a:latin typeface="Roboto"/>
                  <a:ea typeface="Roboto"/>
                  <a:cs typeface="Roboto"/>
                  <a:sym typeface="Roboto"/>
                </a:rPr>
                <a:t>02</a:t>
              </a:r>
              <a:endParaRPr sz="1600" b="1">
                <a:solidFill>
                  <a:srgbClr val="FFFFFF"/>
                </a:solidFill>
                <a:latin typeface="Roboto"/>
                <a:ea typeface="Roboto"/>
                <a:cs typeface="Roboto"/>
                <a:sym typeface="Roboto"/>
              </a:endParaRPr>
            </a:p>
          </p:txBody>
        </p:sp>
        <p:sp>
          <p:nvSpPr>
            <p:cNvPr id="233" name="Google Shape;233;p15"/>
            <p:cNvSpPr txBox="1"/>
            <p:nvPr/>
          </p:nvSpPr>
          <p:spPr>
            <a:xfrm>
              <a:off x="5419402" y="2360618"/>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600" b="1">
                  <a:solidFill>
                    <a:srgbClr val="FFFFFF"/>
                  </a:solidFill>
                  <a:latin typeface="Roboto"/>
                  <a:ea typeface="Roboto"/>
                  <a:cs typeface="Roboto"/>
                  <a:sym typeface="Roboto"/>
                </a:rPr>
                <a:t>03</a:t>
              </a:r>
              <a:endParaRPr sz="1600" b="1">
                <a:solidFill>
                  <a:srgbClr val="FFFFFF"/>
                </a:solidFill>
                <a:latin typeface="Roboto"/>
                <a:ea typeface="Roboto"/>
                <a:cs typeface="Roboto"/>
                <a:sym typeface="Roboto"/>
              </a:endParaRPr>
            </a:p>
          </p:txBody>
        </p:sp>
        <p:grpSp>
          <p:nvGrpSpPr>
            <p:cNvPr id="234" name="Google Shape;234;p15"/>
            <p:cNvGrpSpPr/>
            <p:nvPr/>
          </p:nvGrpSpPr>
          <p:grpSpPr>
            <a:xfrm>
              <a:off x="4261689" y="1180926"/>
              <a:ext cx="585001" cy="585530"/>
              <a:chOff x="1967628" y="812211"/>
              <a:chExt cx="588000" cy="588000"/>
            </a:xfrm>
          </p:grpSpPr>
          <p:sp>
            <p:nvSpPr>
              <p:cNvPr id="235" name="Google Shape;235;p15"/>
              <p:cNvSpPr/>
              <p:nvPr/>
            </p:nvSpPr>
            <p:spPr>
              <a:xfrm rot="39023">
                <a:off x="1970909" y="815492"/>
                <a:ext cx="581437" cy="581437"/>
              </a:xfrm>
              <a:prstGeom prst="pie">
                <a:avLst>
                  <a:gd name="adj1" fmla="val 6190354"/>
                  <a:gd name="adj2" fmla="val 14996165"/>
                </a:avLst>
              </a:prstGeom>
              <a:solidFill>
                <a:srgbClr val="155B55"/>
              </a:solidFill>
              <a:ln>
                <a:noFill/>
              </a:ln>
              <a:effectLst>
                <a:outerShdw blurRad="142875" algn="bl" rotWithShape="0">
                  <a:srgbClr val="000000">
                    <a:alpha val="4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5"/>
              <p:cNvSpPr/>
              <p:nvPr/>
            </p:nvSpPr>
            <p:spPr>
              <a:xfrm rot="10800000">
                <a:off x="1970875" y="815525"/>
                <a:ext cx="581400" cy="581400"/>
              </a:xfrm>
              <a:prstGeom prst="pie">
                <a:avLst>
                  <a:gd name="adj1" fmla="val 4028252"/>
                  <a:gd name="adj2" fmla="val 17183677"/>
                </a:avLst>
              </a:prstGeom>
              <a:solidFill>
                <a:srgbClr val="155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7" name="Google Shape;237;p15"/>
            <p:cNvSpPr txBox="1"/>
            <p:nvPr/>
          </p:nvSpPr>
          <p:spPr>
            <a:xfrm>
              <a:off x="4335750" y="1254446"/>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600" b="1">
                  <a:solidFill>
                    <a:srgbClr val="FFFFFF"/>
                  </a:solidFill>
                  <a:latin typeface="Roboto"/>
                  <a:ea typeface="Roboto"/>
                  <a:cs typeface="Roboto"/>
                  <a:sym typeface="Roboto"/>
                </a:rPr>
                <a:t>04</a:t>
              </a:r>
              <a:endParaRPr sz="1600" b="1">
                <a:solidFill>
                  <a:srgbClr val="FFFFFF"/>
                </a:solidFill>
                <a:latin typeface="Roboto"/>
                <a:ea typeface="Roboto"/>
                <a:cs typeface="Roboto"/>
                <a:sym typeface="Roboto"/>
              </a:endParaRPr>
            </a:p>
          </p:txBody>
        </p:sp>
      </p:grpSp>
      <p:grpSp>
        <p:nvGrpSpPr>
          <p:cNvPr id="238" name="Google Shape;238;p15">
            <a:extLst>
              <a:ext uri="{C183D7F6-B498-43B3-948B-1728B52AA6E4}">
                <adec:decorative xmlns:adec="http://schemas.microsoft.com/office/drawing/2017/decorative" val="1"/>
              </a:ext>
            </a:extLst>
          </p:cNvPr>
          <p:cNvGrpSpPr/>
          <p:nvPr/>
        </p:nvGrpSpPr>
        <p:grpSpPr>
          <a:xfrm>
            <a:off x="206593" y="1567933"/>
            <a:ext cx="3409454" cy="1289700"/>
            <a:chOff x="323500" y="1170475"/>
            <a:chExt cx="3362713" cy="1289700"/>
          </a:xfrm>
        </p:grpSpPr>
        <p:sp>
          <p:nvSpPr>
            <p:cNvPr id="239" name="Google Shape;239;p15"/>
            <p:cNvSpPr txBox="1"/>
            <p:nvPr/>
          </p:nvSpPr>
          <p:spPr>
            <a:xfrm>
              <a:off x="323500" y="1170475"/>
              <a:ext cx="2124000" cy="1289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sz="1800" b="1" dirty="0">
                  <a:solidFill>
                    <a:srgbClr val="123E57"/>
                  </a:solidFill>
                  <a:latin typeface="Public Sans"/>
                  <a:sym typeface="Public Sans"/>
                </a:rPr>
                <a:t>Live content</a:t>
              </a:r>
              <a:endParaRPr sz="1800" dirty="0">
                <a:solidFill>
                  <a:srgbClr val="123E57"/>
                </a:solidFill>
                <a:latin typeface="Public Sans"/>
                <a:sym typeface="Public Sans"/>
              </a:endParaRPr>
            </a:p>
            <a:p>
              <a:pPr marL="0" lvl="0" indent="0" algn="r" rtl="0">
                <a:spcBef>
                  <a:spcPts val="0"/>
                </a:spcBef>
                <a:spcAft>
                  <a:spcPts val="1600"/>
                </a:spcAft>
                <a:buNone/>
              </a:pPr>
              <a:r>
                <a:rPr lang="en-US" sz="1200" dirty="0">
                  <a:solidFill>
                    <a:srgbClr val="123E57"/>
                  </a:solidFill>
                  <a:latin typeface="Public Sans"/>
                  <a:sym typeface="Public Sans"/>
                </a:rPr>
                <a:t>Target language - Spanish</a:t>
              </a:r>
              <a:endParaRPr sz="1200" dirty="0">
                <a:solidFill>
                  <a:srgbClr val="123E57"/>
                </a:solidFill>
                <a:latin typeface="Public Sans"/>
                <a:sym typeface="Public Sans"/>
              </a:endParaRPr>
            </a:p>
          </p:txBody>
        </p:sp>
        <p:cxnSp>
          <p:nvCxnSpPr>
            <p:cNvPr id="240" name="Google Shape;240;p15"/>
            <p:cNvCxnSpPr>
              <a:cxnSpLocks/>
            </p:cNvCxnSpPr>
            <p:nvPr/>
          </p:nvCxnSpPr>
          <p:spPr>
            <a:xfrm rot="10800000">
              <a:off x="2641913" y="1831625"/>
              <a:ext cx="1044300" cy="0"/>
            </a:xfrm>
            <a:prstGeom prst="straightConnector1">
              <a:avLst/>
            </a:prstGeom>
            <a:noFill/>
            <a:ln w="9525" cap="flat" cmpd="sng">
              <a:solidFill>
                <a:srgbClr val="1F887E"/>
              </a:solidFill>
              <a:prstDash val="solid"/>
              <a:round/>
              <a:headEnd type="none" w="sm" len="sm"/>
              <a:tailEnd type="oval" w="med" len="med"/>
            </a:ln>
          </p:spPr>
        </p:cxnSp>
      </p:grpSp>
      <p:grpSp>
        <p:nvGrpSpPr>
          <p:cNvPr id="241" name="Google Shape;241;p15">
            <a:extLst>
              <a:ext uri="{C183D7F6-B498-43B3-948B-1728B52AA6E4}">
                <adec:decorative xmlns:adec="http://schemas.microsoft.com/office/drawing/2017/decorative" val="1"/>
              </a:ext>
            </a:extLst>
          </p:cNvPr>
          <p:cNvGrpSpPr/>
          <p:nvPr/>
        </p:nvGrpSpPr>
        <p:grpSpPr>
          <a:xfrm>
            <a:off x="206593" y="3225733"/>
            <a:ext cx="3687477" cy="1289700"/>
            <a:chOff x="323500" y="2828275"/>
            <a:chExt cx="3636925" cy="1289700"/>
          </a:xfrm>
        </p:grpSpPr>
        <p:sp>
          <p:nvSpPr>
            <p:cNvPr id="242" name="Google Shape;242;p15"/>
            <p:cNvSpPr txBox="1"/>
            <p:nvPr/>
          </p:nvSpPr>
          <p:spPr>
            <a:xfrm>
              <a:off x="323500" y="2828275"/>
              <a:ext cx="2124000" cy="1289700"/>
            </a:xfrm>
            <a:prstGeom prst="rect">
              <a:avLst/>
            </a:prstGeom>
            <a:noFill/>
            <a:ln>
              <a:noFill/>
            </a:ln>
          </p:spPr>
          <p:txBody>
            <a:bodyPr spcFirstLastPara="1" wrap="square" lIns="91425" tIns="91425" rIns="91425" bIns="91425" anchor="ctr" anchorCtr="0">
              <a:noAutofit/>
            </a:bodyPr>
            <a:lstStyle/>
            <a:p>
              <a:pPr algn="r"/>
              <a:r>
                <a:rPr lang="en-US" sz="1800" b="1" dirty="0">
                  <a:solidFill>
                    <a:srgbClr val="123E57"/>
                  </a:solidFill>
                  <a:latin typeface="Public Sans"/>
                  <a:sym typeface="Public Sans"/>
                </a:rPr>
                <a:t>Competitor review</a:t>
              </a:r>
              <a:endParaRPr sz="1800" b="1" dirty="0">
                <a:solidFill>
                  <a:srgbClr val="123E57"/>
                </a:solidFill>
                <a:latin typeface="Public Sans"/>
                <a:sym typeface="Public Sans"/>
              </a:endParaRPr>
            </a:p>
            <a:p>
              <a:pPr marL="0" lvl="0" indent="0" algn="r" rtl="0">
                <a:spcBef>
                  <a:spcPts val="0"/>
                </a:spcBef>
                <a:spcAft>
                  <a:spcPts val="1600"/>
                </a:spcAft>
                <a:buNone/>
              </a:pPr>
              <a:r>
                <a:rPr lang="en-US" sz="1200" dirty="0">
                  <a:solidFill>
                    <a:srgbClr val="123E57"/>
                  </a:solidFill>
                  <a:latin typeface="Public Sans"/>
                  <a:sym typeface="Public Sans"/>
                </a:rPr>
                <a:t>Target language - Spanish</a:t>
              </a:r>
              <a:endParaRPr sz="1200" dirty="0">
                <a:solidFill>
                  <a:srgbClr val="123E57"/>
                </a:solidFill>
                <a:latin typeface="Public Sans"/>
                <a:sym typeface="Public Sans"/>
              </a:endParaRPr>
            </a:p>
          </p:txBody>
        </p:sp>
        <p:cxnSp>
          <p:nvCxnSpPr>
            <p:cNvPr id="243" name="Google Shape;243;p15"/>
            <p:cNvCxnSpPr/>
            <p:nvPr/>
          </p:nvCxnSpPr>
          <p:spPr>
            <a:xfrm rot="10800000">
              <a:off x="2649425" y="3609728"/>
              <a:ext cx="1311000" cy="0"/>
            </a:xfrm>
            <a:prstGeom prst="straightConnector1">
              <a:avLst/>
            </a:prstGeom>
            <a:noFill/>
            <a:ln w="9525" cap="flat" cmpd="sng">
              <a:solidFill>
                <a:srgbClr val="1D7E75"/>
              </a:solidFill>
              <a:prstDash val="solid"/>
              <a:round/>
              <a:headEnd type="none" w="sm" len="sm"/>
              <a:tailEnd type="oval" w="med" len="med"/>
            </a:ln>
          </p:spPr>
        </p:cxnSp>
      </p:grpSp>
      <p:grpSp>
        <p:nvGrpSpPr>
          <p:cNvPr id="244" name="Google Shape;244;p15">
            <a:extLst>
              <a:ext uri="{C183D7F6-B498-43B3-948B-1728B52AA6E4}">
                <adec:decorative xmlns:adec="http://schemas.microsoft.com/office/drawing/2017/decorative" val="1"/>
              </a:ext>
            </a:extLst>
          </p:cNvPr>
          <p:cNvGrpSpPr/>
          <p:nvPr/>
        </p:nvGrpSpPr>
        <p:grpSpPr>
          <a:xfrm>
            <a:off x="5201843" y="1579017"/>
            <a:ext cx="3660834" cy="1289700"/>
            <a:chOff x="5209825" y="1060350"/>
            <a:chExt cx="3610646" cy="1289700"/>
          </a:xfrm>
        </p:grpSpPr>
        <p:sp>
          <p:nvSpPr>
            <p:cNvPr id="245" name="Google Shape;245;p15"/>
            <p:cNvSpPr txBox="1"/>
            <p:nvPr/>
          </p:nvSpPr>
          <p:spPr>
            <a:xfrm>
              <a:off x="6696471" y="1060350"/>
              <a:ext cx="2124000" cy="1289700"/>
            </a:xfrm>
            <a:prstGeom prst="rect">
              <a:avLst/>
            </a:prstGeom>
            <a:noFill/>
            <a:ln w="9525" cap="flat" cmpd="sng">
              <a:noFill/>
              <a:prstDash val="solid"/>
              <a:round/>
              <a:headEnd type="none" w="sm" len="sm"/>
              <a:tailEnd type="oval" w="med" len="med"/>
            </a:ln>
          </p:spPr>
          <p:txBody>
            <a:bodyPr spcFirstLastPara="1" wrap="square" lIns="91425" tIns="91425" rIns="91425" bIns="91425" anchor="ctr" anchorCtr="0">
              <a:noAutofit/>
            </a:bodyPr>
            <a:lstStyle/>
            <a:p>
              <a:pPr marL="0" lvl="0" indent="0" algn="l" rtl="0">
                <a:spcBef>
                  <a:spcPts val="0"/>
                </a:spcBef>
                <a:spcAft>
                  <a:spcPts val="0"/>
                </a:spcAft>
                <a:buNone/>
              </a:pPr>
              <a:r>
                <a:rPr lang="en-US" sz="1800" b="1" dirty="0">
                  <a:solidFill>
                    <a:srgbClr val="123E57"/>
                  </a:solidFill>
                  <a:latin typeface="Public Sans"/>
                  <a:sym typeface="Public Sans"/>
                </a:rPr>
                <a:t>Search engine results page analysis</a:t>
              </a:r>
              <a:endParaRPr sz="1800" b="1" dirty="0">
                <a:solidFill>
                  <a:srgbClr val="123E57"/>
                </a:solidFill>
                <a:latin typeface="Public Sans"/>
                <a:sym typeface="Public Sans"/>
              </a:endParaRPr>
            </a:p>
            <a:p>
              <a:pPr>
                <a:spcAft>
                  <a:spcPts val="1600"/>
                </a:spcAft>
              </a:pPr>
              <a:r>
                <a:rPr lang="en-US" sz="1200" dirty="0">
                  <a:solidFill>
                    <a:srgbClr val="123E57"/>
                  </a:solidFill>
                  <a:latin typeface="Public Sans"/>
                  <a:sym typeface="Public Sans"/>
                </a:rPr>
                <a:t>Target language - Spanish</a:t>
              </a:r>
            </a:p>
          </p:txBody>
        </p:sp>
        <p:cxnSp>
          <p:nvCxnSpPr>
            <p:cNvPr id="246" name="Google Shape;246;p15"/>
            <p:cNvCxnSpPr>
              <a:cxnSpLocks/>
            </p:cNvCxnSpPr>
            <p:nvPr/>
          </p:nvCxnSpPr>
          <p:spPr>
            <a:xfrm>
              <a:off x="5209825" y="1705200"/>
              <a:ext cx="1286695" cy="0"/>
            </a:xfrm>
            <a:prstGeom prst="straightConnector1">
              <a:avLst/>
            </a:prstGeom>
            <a:noFill/>
            <a:ln w="9525" cap="flat" cmpd="sng">
              <a:solidFill>
                <a:srgbClr val="1B786F"/>
              </a:solidFill>
              <a:prstDash val="solid"/>
              <a:round/>
              <a:headEnd type="none" w="sm" len="sm"/>
              <a:tailEnd type="oval" w="med" len="med"/>
            </a:ln>
          </p:spPr>
        </p:cxnSp>
      </p:grpSp>
      <p:grpSp>
        <p:nvGrpSpPr>
          <p:cNvPr id="247" name="Google Shape;247;p15">
            <a:extLst>
              <a:ext uri="{C183D7F6-B498-43B3-948B-1728B52AA6E4}">
                <adec:decorative xmlns:adec="http://schemas.microsoft.com/office/drawing/2017/decorative" val="1"/>
              </a:ext>
            </a:extLst>
          </p:cNvPr>
          <p:cNvGrpSpPr/>
          <p:nvPr/>
        </p:nvGrpSpPr>
        <p:grpSpPr>
          <a:xfrm>
            <a:off x="5146735" y="3387740"/>
            <a:ext cx="3660839" cy="1289700"/>
            <a:chOff x="5209825" y="3020450"/>
            <a:chExt cx="3610651" cy="1289700"/>
          </a:xfrm>
        </p:grpSpPr>
        <p:sp>
          <p:nvSpPr>
            <p:cNvPr id="248" name="Google Shape;248;p15"/>
            <p:cNvSpPr txBox="1"/>
            <p:nvPr/>
          </p:nvSpPr>
          <p:spPr>
            <a:xfrm>
              <a:off x="6696476" y="3020450"/>
              <a:ext cx="2124000" cy="1289700"/>
            </a:xfrm>
            <a:prstGeom prst="rect">
              <a:avLst/>
            </a:prstGeom>
            <a:noFill/>
            <a:ln>
              <a:noFill/>
            </a:ln>
          </p:spPr>
          <p:txBody>
            <a:bodyPr spcFirstLastPara="1" wrap="square" lIns="91425" tIns="91425" rIns="91425" bIns="91425" anchor="ctr" anchorCtr="0">
              <a:noAutofit/>
            </a:bodyPr>
            <a:lstStyle/>
            <a:p>
              <a:r>
                <a:rPr lang="en-US" sz="1800" b="1" dirty="0">
                  <a:solidFill>
                    <a:srgbClr val="123E57"/>
                  </a:solidFill>
                  <a:latin typeface="Public Sans"/>
                  <a:sym typeface="Public Sans"/>
                </a:rPr>
                <a:t>Terminology extraction</a:t>
              </a:r>
              <a:endParaRPr sz="1800" b="1" dirty="0">
                <a:solidFill>
                  <a:srgbClr val="123E57"/>
                </a:solidFill>
                <a:latin typeface="Public Sans"/>
                <a:sym typeface="Public Sans"/>
              </a:endParaRPr>
            </a:p>
            <a:p>
              <a:pPr marL="0" lvl="0" indent="0">
                <a:spcAft>
                  <a:spcPts val="1600"/>
                </a:spcAft>
                <a:buFont typeface="Arial"/>
                <a:buNone/>
              </a:pPr>
              <a:r>
                <a:rPr lang="en-US" sz="1200" dirty="0">
                  <a:solidFill>
                    <a:srgbClr val="123E57"/>
                  </a:solidFill>
                  <a:latin typeface="Public Sans"/>
                  <a:sym typeface="Public Sans"/>
                </a:rPr>
                <a:t>Source text - English (candidate terms)</a:t>
              </a:r>
            </a:p>
          </p:txBody>
        </p:sp>
        <p:cxnSp>
          <p:nvCxnSpPr>
            <p:cNvPr id="249" name="Google Shape;249;p15"/>
            <p:cNvCxnSpPr>
              <a:cxnSpLocks/>
            </p:cNvCxnSpPr>
            <p:nvPr/>
          </p:nvCxnSpPr>
          <p:spPr>
            <a:xfrm>
              <a:off x="5209825" y="3620592"/>
              <a:ext cx="1286700" cy="0"/>
            </a:xfrm>
            <a:prstGeom prst="straightConnector1">
              <a:avLst/>
            </a:prstGeom>
            <a:noFill/>
            <a:ln w="9525" cap="flat" cmpd="sng">
              <a:solidFill>
                <a:srgbClr val="1B786F"/>
              </a:solidFill>
              <a:prstDash val="solid"/>
              <a:round/>
              <a:headEnd type="none" w="sm" len="sm"/>
              <a:tailEnd type="oval" w="med" len="med"/>
            </a:ln>
          </p:spPr>
        </p:cxn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16"/>
          <p:cNvSpPr txBox="1">
            <a:spLocks noGrp="1"/>
          </p:cNvSpPr>
          <p:nvPr>
            <p:ph type="title"/>
          </p:nvPr>
        </p:nvSpPr>
        <p:spPr>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None/>
            </a:pPr>
            <a:r>
              <a:rPr lang="en-US">
                <a:latin typeface="Public Sans"/>
                <a:ea typeface="Public Sans"/>
                <a:cs typeface="Public Sans"/>
                <a:sym typeface="Public Sans"/>
              </a:rPr>
              <a:t>Spanish keyword research and </a:t>
            </a:r>
            <a:r>
              <a:rPr lang="en-US">
                <a:latin typeface="Public Sans"/>
                <a:ea typeface="Public Sans"/>
                <a:cs typeface="Public Sans"/>
                <a:sym typeface="Public Sans"/>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1"/>
                  </a:ext>
                </a:extLst>
              </a:rPr>
              <a:t>analysis​</a:t>
            </a:r>
            <a:endParaRPr>
              <a:solidFill>
                <a:srgbClr val="000000"/>
              </a:solidFill>
              <a:latin typeface="Public Sans"/>
              <a:ea typeface="Public Sans"/>
              <a:cs typeface="Public Sans"/>
              <a:sym typeface="Public Sans"/>
            </a:endParaRPr>
          </a:p>
        </p:txBody>
      </p:sp>
      <p:sp>
        <p:nvSpPr>
          <p:cNvPr id="256" name="Google Shape;256;p16"/>
          <p:cNvSpPr txBox="1">
            <a:spLocks noGrp="1"/>
          </p:cNvSpPr>
          <p:nvPr>
            <p:ph type="body" idx="1"/>
          </p:nvPr>
        </p:nvSpPr>
        <p:spPr>
          <a:prstGeom prst="rect">
            <a:avLst/>
          </a:prstGeom>
          <a:noFill/>
          <a:ln>
            <a:noFill/>
          </a:ln>
        </p:spPr>
        <p:txBody>
          <a:bodyPr spcFirstLastPara="1" wrap="square" lIns="0" tIns="0" rIns="0" bIns="0" anchor="t" anchorCtr="0">
            <a:noAutofit/>
          </a:bodyPr>
          <a:lstStyle/>
          <a:p>
            <a:pPr marL="685800" lvl="0" indent="-228600" algn="l" rtl="0">
              <a:spcBef>
                <a:spcPts val="0"/>
              </a:spcBef>
              <a:spcAft>
                <a:spcPts val="0"/>
              </a:spcAft>
              <a:buClr>
                <a:schemeClr val="accent3"/>
              </a:buClr>
              <a:buSzPts val="2000"/>
              <a:buFont typeface="Arial"/>
              <a:buAutoNum type="arabicPeriod"/>
            </a:pPr>
            <a:r>
              <a:rPr lang="en-US" dirty="0">
                <a:solidFill>
                  <a:srgbClr val="123E57"/>
                </a:solidFill>
                <a:latin typeface="Public Sans" panose="020B0604020202020204" charset="0"/>
                <a:ea typeface="Public Sans"/>
                <a:cs typeface="Public Sans"/>
                <a:sym typeface="Public Sans"/>
              </a:rPr>
              <a:t>Create a list of </a:t>
            </a:r>
            <a:r>
              <a:rPr lang="en-US" dirty="0">
                <a:solidFill>
                  <a:srgbClr val="123E57"/>
                </a:solidFill>
                <a:latin typeface="Public Sans" panose="020B0604020202020204" charset="0"/>
                <a:ea typeface="Public Sans"/>
                <a:cs typeface="Public Sans"/>
                <a:sym typeface="Public Sans"/>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2"/>
                  </a:ext>
                </a:extLst>
              </a:rPr>
              <a:t>candidate</a:t>
            </a:r>
            <a:r>
              <a:rPr lang="en-US" dirty="0">
                <a:solidFill>
                  <a:srgbClr val="123E57"/>
                </a:solidFill>
                <a:latin typeface="Public Sans" panose="020B0604020202020204" charset="0"/>
                <a:ea typeface="Public Sans"/>
                <a:cs typeface="Public Sans"/>
                <a:sym typeface="Public Sans"/>
              </a:rPr>
              <a:t> Spanish keywords</a:t>
            </a:r>
            <a:endParaRPr dirty="0">
              <a:latin typeface="Public Sans" panose="020B0604020202020204" charset="0"/>
            </a:endParaRPr>
          </a:p>
          <a:p>
            <a:pPr marL="685800" lvl="0" indent="-228600" algn="l" rtl="0">
              <a:spcBef>
                <a:spcPts val="600"/>
              </a:spcBef>
              <a:spcAft>
                <a:spcPts val="0"/>
              </a:spcAft>
              <a:buClr>
                <a:schemeClr val="accent3"/>
              </a:buClr>
              <a:buSzPts val="2000"/>
              <a:buFont typeface="Arial"/>
              <a:buAutoNum type="arabicPeriod"/>
            </a:pPr>
            <a:r>
              <a:rPr lang="en-US" dirty="0">
                <a:solidFill>
                  <a:srgbClr val="123E57"/>
                </a:solidFill>
                <a:latin typeface="Public Sans" panose="020B0604020202020204" charset="0"/>
                <a:ea typeface="Public Sans"/>
                <a:cs typeface="Public Sans"/>
                <a:sym typeface="Public Sans"/>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3"/>
                  </a:ext>
                </a:extLst>
              </a:rPr>
              <a:t> Analy</a:t>
            </a:r>
            <a:r>
              <a:rPr lang="en-US" dirty="0">
                <a:solidFill>
                  <a:srgbClr val="123E57"/>
                </a:solidFill>
                <a:latin typeface="Public Sans" panose="020B0604020202020204" charset="0"/>
                <a:ea typeface="Public Sans"/>
                <a:cs typeface="Public Sans"/>
                <a:sym typeface="Public Sans"/>
              </a:rPr>
              <a:t>ze your list</a:t>
            </a:r>
            <a:endParaRPr dirty="0">
              <a:latin typeface="Public Sans" panose="020B0604020202020204" charset="0"/>
            </a:endParaRPr>
          </a:p>
          <a:p>
            <a:pPr marL="914400" lvl="1" indent="-228600" algn="l" rtl="0">
              <a:spcBef>
                <a:spcPts val="600"/>
              </a:spcBef>
              <a:spcAft>
                <a:spcPts val="0"/>
              </a:spcAft>
              <a:buClr>
                <a:schemeClr val="accent3"/>
              </a:buClr>
              <a:buSzPts val="2000"/>
              <a:buFont typeface="Arial"/>
              <a:buAutoNum type="alphaLcPeriod"/>
            </a:pPr>
            <a:r>
              <a:rPr lang="en-US" sz="2000" dirty="0">
                <a:solidFill>
                  <a:srgbClr val="123E57"/>
                </a:solidFill>
                <a:latin typeface="Public Sans" panose="020B0604020202020204" charset="0"/>
                <a:ea typeface="Public Sans"/>
                <a:cs typeface="Public Sans"/>
                <a:sym typeface="Public Sans"/>
              </a:rPr>
              <a:t>Use tools (target language): Search volume, difficulty, suggestions</a:t>
            </a:r>
            <a:endParaRPr sz="2000" dirty="0">
              <a:latin typeface="Public Sans" panose="020B0604020202020204" charset="0"/>
            </a:endParaRPr>
          </a:p>
          <a:p>
            <a:pPr marL="914400" lvl="1" indent="-228600" algn="l" rtl="0">
              <a:spcBef>
                <a:spcPts val="600"/>
              </a:spcBef>
              <a:spcAft>
                <a:spcPts val="0"/>
              </a:spcAft>
              <a:buClr>
                <a:schemeClr val="accent3"/>
              </a:buClr>
              <a:buSzPts val="2000"/>
              <a:buFont typeface="Arial"/>
              <a:buAutoNum type="alphaLcPeriod"/>
            </a:pPr>
            <a:r>
              <a:rPr lang="en-US" sz="2000" dirty="0">
                <a:solidFill>
                  <a:srgbClr val="123E57"/>
                </a:solidFill>
                <a:latin typeface="Public Sans" panose="020B0604020202020204" charset="0"/>
                <a:ea typeface="Public Sans"/>
                <a:cs typeface="Public Sans"/>
                <a:sym typeface="Public Sans"/>
              </a:rPr>
              <a:t>Validate accuracy</a:t>
            </a:r>
            <a:endParaRPr sz="2000" dirty="0">
              <a:latin typeface="Public Sans" panose="020B0604020202020204" charset="0"/>
            </a:endParaRPr>
          </a:p>
          <a:p>
            <a:pPr marL="685800" lvl="0" indent="-228600" algn="l" rtl="0">
              <a:spcBef>
                <a:spcPts val="600"/>
              </a:spcBef>
              <a:spcAft>
                <a:spcPts val="0"/>
              </a:spcAft>
              <a:buClr>
                <a:schemeClr val="accent3"/>
              </a:buClr>
              <a:buSzPts val="2000"/>
              <a:buFont typeface="Arial"/>
              <a:buAutoNum type="arabicPeriod"/>
            </a:pPr>
            <a:r>
              <a:rPr lang="en-US" dirty="0">
                <a:solidFill>
                  <a:srgbClr val="123E57"/>
                </a:solidFill>
                <a:latin typeface="Public Sans" panose="020B0604020202020204" charset="0"/>
                <a:ea typeface="Public Sans"/>
                <a:cs typeface="Public Sans"/>
                <a:sym typeface="Public Sans"/>
              </a:rPr>
              <a:t> Finalize list of keywords and recommendations</a:t>
            </a:r>
            <a:endParaRPr dirty="0">
              <a:latin typeface="Public Sans" panose="020B0604020202020204"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17"/>
          <p:cNvSpPr txBox="1">
            <a:spLocks noGrp="1"/>
          </p:cNvSpPr>
          <p:nvPr>
            <p:ph type="title"/>
          </p:nvPr>
        </p:nvSpPr>
        <p:spPr>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None/>
            </a:pPr>
            <a:r>
              <a:rPr lang="en-US" dirty="0">
                <a:latin typeface="Public Sans"/>
                <a:ea typeface="Public Sans"/>
                <a:cs typeface="Public Sans"/>
                <a:sym typeface="Public Sans"/>
              </a:rPr>
              <a:t>Implementing on-page SEO</a:t>
            </a:r>
            <a:endParaRPr dirty="0"/>
          </a:p>
        </p:txBody>
      </p:sp>
      <p:sp>
        <p:nvSpPr>
          <p:cNvPr id="263" name="Google Shape;263;p17"/>
          <p:cNvSpPr txBox="1">
            <a:spLocks noGrp="1"/>
          </p:cNvSpPr>
          <p:nvPr>
            <p:ph type="body" idx="1"/>
          </p:nvPr>
        </p:nvSpPr>
        <p:spPr>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accent3"/>
              </a:buClr>
              <a:buSzPts val="2000"/>
              <a:buNone/>
            </a:pPr>
            <a:r>
              <a:rPr lang="en-US" dirty="0">
                <a:solidFill>
                  <a:srgbClr val="123E57"/>
                </a:solidFill>
                <a:latin typeface="Public Sans" panose="020B0604020202020204" charset="0"/>
                <a:ea typeface="Public Sans"/>
                <a:cs typeface="Public Sans"/>
                <a:sym typeface="Public Sans"/>
              </a:rPr>
              <a:t>Placement of primary keywords</a:t>
            </a:r>
            <a:endParaRPr dirty="0">
              <a:latin typeface="Public Sans" panose="020B0604020202020204" charset="0"/>
            </a:endParaRPr>
          </a:p>
          <a:p>
            <a:pPr marL="228600" lvl="0" indent="-228600" algn="l" rtl="0">
              <a:spcBef>
                <a:spcPts val="600"/>
              </a:spcBef>
              <a:spcAft>
                <a:spcPts val="0"/>
              </a:spcAft>
              <a:buClr>
                <a:schemeClr val="accent3"/>
              </a:buClr>
              <a:buSzPts val="2000"/>
              <a:buFont typeface="Arial"/>
              <a:buChar char="•"/>
            </a:pPr>
            <a:r>
              <a:rPr lang="en-US" sz="2000" dirty="0">
                <a:solidFill>
                  <a:srgbClr val="123E57"/>
                </a:solidFill>
                <a:latin typeface="Public Sans" panose="020B0604020202020204" charset="0"/>
                <a:ea typeface="Public Sans"/>
                <a:cs typeface="Public Sans"/>
                <a:sym typeface="Public Sans"/>
              </a:rPr>
              <a:t>Title &amp; Subtitles – H1 </a:t>
            </a:r>
            <a:endParaRPr dirty="0">
              <a:latin typeface="Public Sans" panose="020B0604020202020204" charset="0"/>
            </a:endParaRPr>
          </a:p>
          <a:p>
            <a:pPr marL="228600" lvl="0" indent="-228600" algn="l" rtl="0">
              <a:spcBef>
                <a:spcPts val="600"/>
              </a:spcBef>
              <a:spcAft>
                <a:spcPts val="0"/>
              </a:spcAft>
              <a:buClr>
                <a:schemeClr val="accent3"/>
              </a:buClr>
              <a:buSzPts val="2000"/>
              <a:buFont typeface="Arial"/>
              <a:buChar char="•"/>
            </a:pPr>
            <a:r>
              <a:rPr lang="en-US" sz="2000" dirty="0">
                <a:solidFill>
                  <a:srgbClr val="123E57"/>
                </a:solidFill>
                <a:latin typeface="Public Sans" panose="020B0604020202020204" charset="0"/>
                <a:ea typeface="Public Sans"/>
                <a:cs typeface="Public Sans"/>
                <a:sym typeface="Public Sans"/>
              </a:rPr>
              <a:t>Metadata </a:t>
            </a:r>
            <a:endParaRPr dirty="0">
              <a:solidFill>
                <a:srgbClr val="123E57"/>
              </a:solidFill>
              <a:latin typeface="Public Sans" panose="020B0604020202020204" charset="0"/>
              <a:ea typeface="Public Sans"/>
              <a:cs typeface="Public Sans"/>
              <a:sym typeface="Public Sans"/>
            </a:endParaRPr>
          </a:p>
          <a:p>
            <a:pPr marL="228600" lvl="0" indent="-228600" algn="l" rtl="0">
              <a:spcBef>
                <a:spcPts val="600"/>
              </a:spcBef>
              <a:spcAft>
                <a:spcPts val="0"/>
              </a:spcAft>
              <a:buClr>
                <a:schemeClr val="accent3"/>
              </a:buClr>
              <a:buSzPts val="2000"/>
              <a:buFont typeface="Arial"/>
              <a:buChar char="•"/>
            </a:pPr>
            <a:r>
              <a:rPr lang="en-US" sz="2000" dirty="0">
                <a:solidFill>
                  <a:srgbClr val="123E57"/>
                </a:solidFill>
                <a:latin typeface="Public Sans" panose="020B0604020202020204" charset="0"/>
                <a:ea typeface="Public Sans"/>
                <a:cs typeface="Public Sans"/>
                <a:sym typeface="Public Sans"/>
              </a:rPr>
              <a:t>First paragraph and conclusion</a:t>
            </a:r>
            <a:endParaRPr sz="2000" dirty="0">
              <a:solidFill>
                <a:srgbClr val="123E57"/>
              </a:solidFill>
              <a:latin typeface="Public Sans" panose="020B0604020202020204" charset="0"/>
              <a:ea typeface="Public Sans"/>
              <a:cs typeface="Public Sans"/>
              <a:sym typeface="Public Sans"/>
            </a:endParaRPr>
          </a:p>
          <a:p>
            <a:pPr marL="228600" lvl="0" indent="0" algn="l" rtl="0">
              <a:spcBef>
                <a:spcPts val="600"/>
              </a:spcBef>
              <a:spcAft>
                <a:spcPts val="0"/>
              </a:spcAft>
              <a:buNone/>
            </a:pPr>
            <a:endParaRPr dirty="0">
              <a:solidFill>
                <a:srgbClr val="123E57"/>
              </a:solidFill>
              <a:latin typeface="Public Sans" panose="020B0604020202020204" charset="0"/>
              <a:ea typeface="Public Sans"/>
              <a:cs typeface="Public Sans"/>
              <a:sym typeface="Public Sans"/>
            </a:endParaRPr>
          </a:p>
          <a:p>
            <a:pPr marL="0" lvl="0" indent="0" algn="l" rtl="0">
              <a:spcBef>
                <a:spcPts val="600"/>
              </a:spcBef>
              <a:spcAft>
                <a:spcPts val="0"/>
              </a:spcAft>
              <a:buClr>
                <a:schemeClr val="accent3"/>
              </a:buClr>
              <a:buSzPts val="2000"/>
              <a:buNone/>
            </a:pPr>
            <a:r>
              <a:rPr lang="en-US" sz="1800" dirty="0">
                <a:solidFill>
                  <a:srgbClr val="123E57"/>
                </a:solidFill>
                <a:latin typeface="Public Sans" panose="020B0604020202020204" charset="0"/>
                <a:ea typeface="Public Sans"/>
                <a:cs typeface="Public Sans"/>
                <a:sym typeface="Public Sans"/>
              </a:rPr>
              <a:t>Don’t worry about </a:t>
            </a:r>
            <a:r>
              <a:rPr lang="en-US" sz="1800" dirty="0">
                <a:solidFill>
                  <a:srgbClr val="123E57"/>
                </a:solidFill>
                <a:latin typeface="Public Sans" panose="020B0604020202020204" charset="0"/>
                <a:ea typeface="Public Sans"/>
                <a:cs typeface="Public Sans"/>
                <a:sym typeface="Public Sans"/>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4"/>
                  </a:ext>
                </a:extLst>
              </a:rPr>
              <a:t>STOP WORDS</a:t>
            </a:r>
            <a:endParaRPr sz="1800" dirty="0">
              <a:latin typeface="Public Sans" panose="020B0604020202020204" charset="0"/>
            </a:endParaRPr>
          </a:p>
          <a:p>
            <a:pPr marL="0" lvl="0" indent="0" algn="l" rtl="0">
              <a:spcBef>
                <a:spcPts val="600"/>
              </a:spcBef>
              <a:spcAft>
                <a:spcPts val="0"/>
              </a:spcAft>
              <a:buClr>
                <a:schemeClr val="accent3"/>
              </a:buClr>
              <a:buSzPts val="2000"/>
              <a:buNone/>
            </a:pPr>
            <a:r>
              <a:rPr lang="en-US" dirty="0">
                <a:solidFill>
                  <a:srgbClr val="123E57"/>
                </a:solidFill>
                <a:latin typeface="Public Sans" panose="020B0604020202020204" charset="0"/>
                <a:ea typeface="Public Sans"/>
                <a:cs typeface="Public Sans"/>
                <a:sym typeface="Public Sans"/>
              </a:rPr>
              <a:t>These are common words such as “de”, “es”, “</a:t>
            </a:r>
            <a:r>
              <a:rPr lang="en-US" dirty="0" err="1">
                <a:solidFill>
                  <a:srgbClr val="123E57"/>
                </a:solidFill>
                <a:latin typeface="Public Sans" panose="020B0604020202020204" charset="0"/>
                <a:ea typeface="Public Sans"/>
                <a:cs typeface="Public Sans"/>
                <a:sym typeface="Public Sans"/>
              </a:rPr>
              <a:t>el</a:t>
            </a:r>
            <a:r>
              <a:rPr lang="en-US" dirty="0">
                <a:solidFill>
                  <a:srgbClr val="123E57"/>
                </a:solidFill>
                <a:latin typeface="Public Sans" panose="020B0604020202020204" charset="0"/>
                <a:ea typeface="Public Sans"/>
                <a:cs typeface="Public Sans"/>
                <a:sym typeface="Public Sans"/>
              </a:rPr>
              <a:t>” and “del” that search engines often ignore or give little weight to when indexing content</a:t>
            </a:r>
            <a:endParaRPr dirty="0">
              <a:solidFill>
                <a:srgbClr val="123E57"/>
              </a:solidFill>
              <a:latin typeface="Public Sans" panose="020B0604020202020204" charset="0"/>
              <a:ea typeface="Public Sans"/>
              <a:cs typeface="Public Sans"/>
              <a:sym typeface="Public Sans"/>
            </a:endParaRPr>
          </a:p>
          <a:p>
            <a:pPr marL="0" lvl="0" indent="0" algn="l" rtl="0">
              <a:spcBef>
                <a:spcPts val="600"/>
              </a:spcBef>
              <a:spcAft>
                <a:spcPts val="0"/>
              </a:spcAft>
              <a:buNone/>
            </a:pPr>
            <a:endParaRPr dirty="0"/>
          </a:p>
        </p:txBody>
      </p:sp>
      <p:sp>
        <p:nvSpPr>
          <p:cNvPr id="2" name="Google Shape;202;p13" descr="Examples of Spanish keywords">
            <a:extLst>
              <a:ext uri="{FF2B5EF4-FFF2-40B4-BE49-F238E27FC236}">
                <a16:creationId xmlns:a16="http://schemas.microsoft.com/office/drawing/2014/main" id="{3A28A228-7581-8212-CE65-8859AC4C723F}"/>
              </a:ext>
            </a:extLst>
          </p:cNvPr>
          <p:cNvSpPr txBox="1"/>
          <p:nvPr/>
        </p:nvSpPr>
        <p:spPr>
          <a:xfrm>
            <a:off x="4601988" y="802544"/>
            <a:ext cx="3959450" cy="2416006"/>
          </a:xfrm>
          <a:prstGeom prst="rect">
            <a:avLst/>
          </a:prstGeom>
          <a:solidFill>
            <a:schemeClr val="accent4"/>
          </a:solidFill>
          <a:ln w="25400" cap="flat" cmpd="sng">
            <a:solidFill>
              <a:srgbClr val="112F45"/>
            </a:solidFill>
            <a:prstDash val="solid"/>
            <a:round/>
            <a:headEnd type="none" w="sm" len="sm"/>
            <a:tailEnd type="none" w="sm" len="sm"/>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dirty="0">
                <a:solidFill>
                  <a:schemeClr val="lt1"/>
                </a:solidFill>
                <a:latin typeface="Public Sans" panose="020B0604020202020204" charset="0"/>
                <a:ea typeface="Public Sans"/>
                <a:cs typeface="Public Sans"/>
                <a:sym typeface="Public Sans"/>
              </a:rPr>
              <a:t>Examples: </a:t>
            </a:r>
            <a:endParaRPr sz="1800" dirty="0">
              <a:latin typeface="Public Sans" panose="020B0604020202020204" charset="0"/>
            </a:endParaRPr>
          </a:p>
          <a:p>
            <a:pPr marL="342900" marR="0" lvl="0" indent="-342900" algn="l" rtl="0">
              <a:spcBef>
                <a:spcPts val="600"/>
              </a:spcBef>
              <a:spcAft>
                <a:spcPts val="0"/>
              </a:spcAft>
              <a:buClr>
                <a:schemeClr val="lt1"/>
              </a:buClr>
              <a:buSzPts val="2000"/>
              <a:buFont typeface="Arial"/>
              <a:buChar char="•"/>
            </a:pPr>
            <a:r>
              <a:rPr lang="en-US" sz="1800" dirty="0">
                <a:solidFill>
                  <a:schemeClr val="lt1"/>
                </a:solidFill>
                <a:latin typeface="Public Sans" panose="020B0604020202020204" charset="0"/>
                <a:ea typeface="Public Sans"/>
                <a:cs typeface="Public Sans"/>
                <a:sym typeface="Public Sans"/>
              </a:rPr>
              <a:t>"¿</a:t>
            </a:r>
            <a:r>
              <a:rPr lang="en-US" sz="1800" dirty="0" err="1">
                <a:solidFill>
                  <a:schemeClr val="lt1"/>
                </a:solidFill>
                <a:latin typeface="Public Sans" panose="020B0604020202020204" charset="0"/>
                <a:ea typeface="Public Sans"/>
                <a:cs typeface="Public Sans"/>
                <a:sym typeface="Public Sans"/>
              </a:rPr>
              <a:t>Qué</a:t>
            </a:r>
            <a:r>
              <a:rPr lang="en-US" sz="1800" dirty="0">
                <a:solidFill>
                  <a:schemeClr val="lt1"/>
                </a:solidFill>
                <a:latin typeface="Public Sans" panose="020B0604020202020204" charset="0"/>
                <a:ea typeface="Public Sans"/>
                <a:cs typeface="Public Sans"/>
                <a:sym typeface="Public Sans"/>
              </a:rPr>
              <a:t> </a:t>
            </a:r>
            <a:r>
              <a:rPr lang="en-US" sz="1800" b="1" dirty="0">
                <a:solidFill>
                  <a:schemeClr val="lt1"/>
                </a:solidFill>
                <a:latin typeface="Public Sans" panose="020B0604020202020204" charset="0"/>
                <a:sym typeface="Public Sans"/>
              </a:rPr>
              <a:t>es </a:t>
            </a:r>
            <a:r>
              <a:rPr lang="en-US" sz="1800" b="1" dirty="0" err="1">
                <a:solidFill>
                  <a:schemeClr val="lt1"/>
                </a:solidFill>
                <a:latin typeface="Public Sans" panose="020B0604020202020204" charset="0"/>
                <a:sym typeface="Public Sans"/>
              </a:rPr>
              <a:t>el</a:t>
            </a:r>
            <a:r>
              <a:rPr lang="en-US" sz="1800" b="1" dirty="0">
                <a:solidFill>
                  <a:schemeClr val="lt1"/>
                </a:solidFill>
                <a:latin typeface="Public Sans" panose="020B0604020202020204" charset="0"/>
                <a:sym typeface="Public Sans"/>
              </a:rPr>
              <a:t> </a:t>
            </a:r>
            <a:r>
              <a:rPr lang="en-US" sz="1800" dirty="0" err="1">
                <a:solidFill>
                  <a:schemeClr val="lt1"/>
                </a:solidFill>
                <a:latin typeface="Public Sans" panose="020B0604020202020204" charset="0"/>
                <a:sym typeface="Public Sans"/>
              </a:rPr>
              <a:t>cáncer</a:t>
            </a:r>
            <a:r>
              <a:rPr lang="en-US" sz="1800" dirty="0">
                <a:solidFill>
                  <a:schemeClr val="lt1"/>
                </a:solidFill>
                <a:latin typeface="Public Sans" panose="020B0604020202020204" charset="0"/>
                <a:sym typeface="Public Sans"/>
              </a:rPr>
              <a:t> </a:t>
            </a:r>
            <a:r>
              <a:rPr lang="en-US" sz="1800" b="1" dirty="0">
                <a:solidFill>
                  <a:schemeClr val="lt1"/>
                </a:solidFill>
                <a:latin typeface="Public Sans" panose="020B0604020202020204" charset="0"/>
                <a:sym typeface="Public Sans"/>
              </a:rPr>
              <a:t>de</a:t>
            </a:r>
            <a:r>
              <a:rPr lang="en-US" sz="1800" dirty="0">
                <a:solidFill>
                  <a:schemeClr val="lt1"/>
                </a:solidFill>
                <a:latin typeface="Public Sans" panose="020B0604020202020204" charset="0"/>
                <a:sym typeface="Public Sans"/>
              </a:rPr>
              <a:t> </a:t>
            </a:r>
            <a:r>
              <a:rPr lang="en-US" sz="1800" dirty="0" err="1">
                <a:solidFill>
                  <a:schemeClr val="lt1"/>
                </a:solidFill>
                <a:latin typeface="Public Sans" panose="020B0604020202020204" charset="0"/>
                <a:sym typeface="Public Sans"/>
              </a:rPr>
              <a:t>hígado</a:t>
            </a:r>
            <a:r>
              <a:rPr lang="en-US" sz="1800" dirty="0">
                <a:solidFill>
                  <a:schemeClr val="lt1"/>
                </a:solidFill>
                <a:latin typeface="Public Sans" panose="020B0604020202020204" charset="0"/>
                <a:sym typeface="Public Sans"/>
              </a:rPr>
              <a:t>?"</a:t>
            </a:r>
            <a:endParaRPr sz="1800" dirty="0">
              <a:solidFill>
                <a:schemeClr val="lt1"/>
              </a:solidFill>
              <a:latin typeface="Public Sans" panose="020B0604020202020204" charset="0"/>
            </a:endParaRPr>
          </a:p>
          <a:p>
            <a:pPr marL="342900" marR="0" lvl="0" indent="-342900" algn="l" rtl="0">
              <a:spcBef>
                <a:spcPts val="600"/>
              </a:spcBef>
              <a:spcAft>
                <a:spcPts val="0"/>
              </a:spcAft>
              <a:buClr>
                <a:schemeClr val="lt1"/>
              </a:buClr>
              <a:buSzPts val="2000"/>
              <a:buFont typeface="Arial"/>
              <a:buChar char="•"/>
            </a:pPr>
            <a:r>
              <a:rPr lang="en-US" sz="1800" dirty="0">
                <a:solidFill>
                  <a:schemeClr val="lt1"/>
                </a:solidFill>
                <a:latin typeface="Public Sans" panose="020B0604020202020204" charset="0"/>
                <a:sym typeface="Public Sans"/>
              </a:rPr>
              <a:t>"</a:t>
            </a:r>
            <a:r>
              <a:rPr lang="en-US" sz="1800" dirty="0" err="1">
                <a:solidFill>
                  <a:schemeClr val="lt1"/>
                </a:solidFill>
                <a:latin typeface="Public Sans" panose="020B0604020202020204" charset="0"/>
                <a:sym typeface="Public Sans"/>
              </a:rPr>
              <a:t>Tratamiento</a:t>
            </a:r>
            <a:r>
              <a:rPr lang="en-US" sz="1800" dirty="0">
                <a:solidFill>
                  <a:schemeClr val="lt1"/>
                </a:solidFill>
                <a:latin typeface="Public Sans" panose="020B0604020202020204" charset="0"/>
                <a:sym typeface="Public Sans"/>
              </a:rPr>
              <a:t> </a:t>
            </a:r>
            <a:r>
              <a:rPr lang="en-US" sz="1800" b="1" dirty="0">
                <a:solidFill>
                  <a:schemeClr val="lt1"/>
                </a:solidFill>
                <a:latin typeface="Public Sans" panose="020B0604020202020204" charset="0"/>
                <a:sym typeface="Public Sans"/>
              </a:rPr>
              <a:t>del</a:t>
            </a:r>
            <a:r>
              <a:rPr lang="en-US" sz="1800" dirty="0">
                <a:solidFill>
                  <a:schemeClr val="lt1"/>
                </a:solidFill>
                <a:latin typeface="Public Sans" panose="020B0604020202020204" charset="0"/>
                <a:sym typeface="Public Sans"/>
              </a:rPr>
              <a:t> </a:t>
            </a:r>
            <a:r>
              <a:rPr lang="en-US" sz="1800" dirty="0" err="1">
                <a:solidFill>
                  <a:schemeClr val="lt1"/>
                </a:solidFill>
                <a:latin typeface="Public Sans" panose="020B0604020202020204" charset="0"/>
                <a:sym typeface="Public Sans"/>
              </a:rPr>
              <a:t>cáncer</a:t>
            </a:r>
            <a:r>
              <a:rPr lang="en-US" sz="1800" dirty="0">
                <a:solidFill>
                  <a:schemeClr val="lt1"/>
                </a:solidFill>
                <a:latin typeface="Public Sans" panose="020B0604020202020204" charset="0"/>
                <a:sym typeface="Public Sans"/>
              </a:rPr>
              <a:t> </a:t>
            </a:r>
            <a:r>
              <a:rPr lang="en-US" sz="1800" b="1" dirty="0">
                <a:solidFill>
                  <a:schemeClr val="lt1"/>
                </a:solidFill>
                <a:latin typeface="Public Sans" panose="020B0604020202020204" charset="0"/>
                <a:sym typeface="Public Sans"/>
              </a:rPr>
              <a:t>de</a:t>
            </a:r>
            <a:r>
              <a:rPr lang="en-US" sz="1800" dirty="0">
                <a:solidFill>
                  <a:schemeClr val="lt1"/>
                </a:solidFill>
                <a:latin typeface="Public Sans" panose="020B0604020202020204" charset="0"/>
                <a:sym typeface="Public Sans"/>
              </a:rPr>
              <a:t> </a:t>
            </a:r>
            <a:r>
              <a:rPr lang="en-US" sz="1800" dirty="0" err="1">
                <a:solidFill>
                  <a:schemeClr val="lt1"/>
                </a:solidFill>
                <a:latin typeface="Public Sans" panose="020B0604020202020204" charset="0"/>
                <a:sym typeface="Public Sans"/>
              </a:rPr>
              <a:t>hígado</a:t>
            </a:r>
            <a:r>
              <a:rPr lang="en-US" sz="1800" dirty="0">
                <a:solidFill>
                  <a:schemeClr val="lt1"/>
                </a:solidFill>
                <a:latin typeface="Public Sans" panose="020B0604020202020204" charset="0"/>
                <a:sym typeface="Public Sans"/>
              </a:rPr>
              <a:t>"</a:t>
            </a:r>
            <a:endParaRPr sz="1800" dirty="0">
              <a:solidFill>
                <a:schemeClr val="lt1"/>
              </a:solidFill>
              <a:latin typeface="Public Sans" panose="020B0604020202020204" charset="0"/>
              <a:sym typeface="Public Sans"/>
            </a:endParaRPr>
          </a:p>
          <a:p>
            <a:pPr marL="342900" marR="0" lvl="0" indent="-342900" algn="l" rtl="0">
              <a:spcBef>
                <a:spcPts val="600"/>
              </a:spcBef>
              <a:spcAft>
                <a:spcPts val="0"/>
              </a:spcAft>
              <a:buClr>
                <a:schemeClr val="lt1"/>
              </a:buClr>
              <a:buSzPts val="2000"/>
              <a:buFont typeface="Arial"/>
              <a:buChar char="•"/>
            </a:pPr>
            <a:r>
              <a:rPr lang="en-US" sz="1800" dirty="0">
                <a:solidFill>
                  <a:schemeClr val="lt1"/>
                </a:solidFill>
                <a:latin typeface="Public Sans" panose="020B0604020202020204" charset="0"/>
                <a:sym typeface="Public Sans"/>
              </a:rPr>
              <a:t>"</a:t>
            </a:r>
            <a:r>
              <a:rPr lang="en-US" sz="1800" dirty="0" err="1">
                <a:solidFill>
                  <a:schemeClr val="lt1"/>
                </a:solidFill>
                <a:latin typeface="Public Sans" panose="020B0604020202020204" charset="0"/>
                <a:sym typeface="Public Sans"/>
              </a:rPr>
              <a:t>Cáncer</a:t>
            </a:r>
            <a:r>
              <a:rPr lang="en-US" sz="1800" dirty="0">
                <a:solidFill>
                  <a:schemeClr val="lt1"/>
                </a:solidFill>
                <a:latin typeface="Public Sans" panose="020B0604020202020204" charset="0"/>
                <a:sym typeface="Public Sans"/>
              </a:rPr>
              <a:t> </a:t>
            </a:r>
            <a:r>
              <a:rPr lang="en-US" sz="1800" b="1" dirty="0">
                <a:solidFill>
                  <a:schemeClr val="lt1"/>
                </a:solidFill>
                <a:latin typeface="Public Sans" panose="020B0604020202020204" charset="0"/>
                <a:sym typeface="Public Sans"/>
              </a:rPr>
              <a:t>de</a:t>
            </a:r>
            <a:r>
              <a:rPr lang="en-US" sz="1800" dirty="0">
                <a:solidFill>
                  <a:schemeClr val="lt1"/>
                </a:solidFill>
                <a:latin typeface="Public Sans" panose="020B0604020202020204" charset="0"/>
                <a:sym typeface="Public Sans"/>
              </a:rPr>
              <a:t> </a:t>
            </a:r>
            <a:r>
              <a:rPr lang="en-US" sz="1800" dirty="0" err="1">
                <a:solidFill>
                  <a:schemeClr val="lt1"/>
                </a:solidFill>
                <a:latin typeface="Public Sans" panose="020B0604020202020204" charset="0"/>
                <a:sym typeface="Public Sans"/>
              </a:rPr>
              <a:t>hígado</a:t>
            </a:r>
            <a:r>
              <a:rPr lang="en-US" sz="1800" dirty="0">
                <a:solidFill>
                  <a:schemeClr val="lt1"/>
                </a:solidFill>
                <a:latin typeface="Public Sans" panose="020B0604020202020204" charset="0"/>
                <a:sym typeface="Public Sans"/>
              </a:rPr>
              <a:t>" </a:t>
            </a:r>
            <a:endParaRPr sz="1800" dirty="0">
              <a:solidFill>
                <a:schemeClr val="lt1"/>
              </a:solidFill>
              <a:latin typeface="Public Sans" panose="020B0604020202020204" charset="0"/>
            </a:endParaRPr>
          </a:p>
          <a:p>
            <a:pPr marL="342900" marR="0" lvl="0" indent="-342900" algn="l" rtl="0">
              <a:spcBef>
                <a:spcPts val="600"/>
              </a:spcBef>
              <a:spcAft>
                <a:spcPts val="0"/>
              </a:spcAft>
              <a:buClr>
                <a:schemeClr val="lt1"/>
              </a:buClr>
              <a:buSzPts val="2000"/>
              <a:buFont typeface="Arial"/>
              <a:buChar char="•"/>
            </a:pPr>
            <a:r>
              <a:rPr lang="en-US" sz="1800" dirty="0">
                <a:solidFill>
                  <a:schemeClr val="lt1"/>
                </a:solidFill>
                <a:latin typeface="Public Sans" panose="020B0604020202020204" charset="0"/>
                <a:sym typeface="Public Sans"/>
              </a:rPr>
              <a:t>"</a:t>
            </a:r>
            <a:r>
              <a:rPr lang="en-US" sz="1800" dirty="0" err="1">
                <a:solidFill>
                  <a:schemeClr val="lt1"/>
                </a:solidFill>
                <a:latin typeface="Public Sans" panose="020B0604020202020204" charset="0"/>
                <a:sym typeface="Public Sans"/>
              </a:rPr>
              <a:t>Cáncer</a:t>
            </a:r>
            <a:r>
              <a:rPr lang="en-US" sz="1800" dirty="0">
                <a:solidFill>
                  <a:schemeClr val="lt1"/>
                </a:solidFill>
                <a:latin typeface="Public Sans" panose="020B0604020202020204" charset="0"/>
                <a:sym typeface="Public Sans"/>
              </a:rPr>
              <a:t> </a:t>
            </a:r>
            <a:r>
              <a:rPr lang="en-US" sz="1800" dirty="0" err="1">
                <a:solidFill>
                  <a:schemeClr val="lt1"/>
                </a:solidFill>
                <a:latin typeface="Public Sans" panose="020B0604020202020204" charset="0"/>
                <a:sym typeface="Public Sans"/>
              </a:rPr>
              <a:t>hepático</a:t>
            </a:r>
            <a:r>
              <a:rPr lang="en-US" sz="1800" dirty="0">
                <a:solidFill>
                  <a:schemeClr val="lt1"/>
                </a:solidFill>
                <a:latin typeface="Public Sans" panose="020B0604020202020204" charset="0"/>
                <a:sym typeface="Public Sans"/>
              </a:rPr>
              <a:t>" </a:t>
            </a:r>
            <a:endParaRPr sz="1800" dirty="0">
              <a:solidFill>
                <a:schemeClr val="lt1"/>
              </a:solidFill>
              <a:latin typeface="Public Sans" panose="020B0604020202020204" charset="0"/>
            </a:endParaRPr>
          </a:p>
          <a:p>
            <a:pPr marL="342900" marR="0" lvl="0" indent="-342900" algn="l" rtl="0">
              <a:spcBef>
                <a:spcPts val="600"/>
              </a:spcBef>
              <a:spcAft>
                <a:spcPts val="0"/>
              </a:spcAft>
              <a:buClr>
                <a:schemeClr val="lt1"/>
              </a:buClr>
              <a:buSzPts val="2000"/>
              <a:buFont typeface="Arial"/>
              <a:buChar char="•"/>
            </a:pPr>
            <a:r>
              <a:rPr lang="en-US" sz="1800" dirty="0">
                <a:solidFill>
                  <a:schemeClr val="lt1"/>
                </a:solidFill>
                <a:latin typeface="Public Sans" panose="020B0604020202020204" charset="0"/>
                <a:ea typeface="Public Sans"/>
                <a:cs typeface="Public Sans"/>
                <a:sym typeface="Public Sans"/>
              </a:rPr>
              <a:t>“Hepatocarcinoma"</a:t>
            </a:r>
            <a:endParaRPr sz="1800" dirty="0">
              <a:solidFill>
                <a:schemeClr val="lt1"/>
              </a:solidFill>
              <a:latin typeface="Public Sans" panose="020B0604020202020204" charset="0"/>
              <a:ea typeface="Public Sans"/>
              <a:cs typeface="Public Sans"/>
              <a:sym typeface="Public Sans"/>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g306376d1ba6_0_21"/>
          <p:cNvSpPr txBox="1">
            <a:spLocks noGrp="1"/>
          </p:cNvSpPr>
          <p:nvPr>
            <p:ph type="title"/>
          </p:nvPr>
        </p:nvSpPr>
        <p:spPr>
          <a:prstGeom prst="rect">
            <a:avLst/>
          </a:prstGeom>
          <a:noFill/>
          <a:ln>
            <a:noFill/>
          </a:ln>
        </p:spPr>
        <p:txBody>
          <a:bodyPr spcFirstLastPara="1" wrap="square" lIns="0" tIns="0" rIns="0" bIns="0" anchor="b" anchorCtr="0">
            <a:noAutofit/>
          </a:bodyPr>
          <a:lstStyle/>
          <a:p>
            <a:pPr marL="0" lvl="0" indent="0" algn="l" rtl="0">
              <a:lnSpc>
                <a:spcPct val="100000"/>
              </a:lnSpc>
              <a:spcBef>
                <a:spcPts val="600"/>
              </a:spcBef>
              <a:spcAft>
                <a:spcPts val="0"/>
              </a:spcAft>
              <a:buClr>
                <a:schemeClr val="accent3"/>
              </a:buClr>
              <a:buSzPts val="2000"/>
              <a:buFont typeface="Arial"/>
              <a:buNone/>
            </a:pPr>
            <a:r>
              <a:rPr lang="en-US" sz="2300" dirty="0">
                <a:solidFill>
                  <a:schemeClr val="accent3"/>
                </a:solidFill>
                <a:latin typeface="Public Sans"/>
                <a:ea typeface="Public Sans"/>
                <a:cs typeface="Public Sans"/>
                <a:sym typeface="Public Sans"/>
              </a:rPr>
              <a:t>Semantic optimization: write for the topic!</a:t>
            </a:r>
            <a:endParaRPr sz="2700" dirty="0"/>
          </a:p>
        </p:txBody>
      </p:sp>
      <p:sp>
        <p:nvSpPr>
          <p:cNvPr id="271" name="Google Shape;271;g306376d1ba6_0_21"/>
          <p:cNvSpPr txBox="1">
            <a:spLocks noGrp="1"/>
          </p:cNvSpPr>
          <p:nvPr>
            <p:ph type="body" idx="1"/>
          </p:nvPr>
        </p:nvSpPr>
        <p:spPr>
          <a:prstGeom prst="rect">
            <a:avLst/>
          </a:prstGeom>
          <a:noFill/>
          <a:ln>
            <a:noFill/>
          </a:ln>
        </p:spPr>
        <p:txBody>
          <a:bodyPr spcFirstLastPara="1" wrap="square" lIns="0" tIns="0" rIns="0" bIns="0" anchor="t" anchorCtr="0">
            <a:noAutofit/>
          </a:bodyPr>
          <a:lstStyle/>
          <a:p>
            <a:pPr marL="228600" lvl="0" indent="-228600" algn="l" rtl="0">
              <a:spcBef>
                <a:spcPts val="600"/>
              </a:spcBef>
              <a:spcAft>
                <a:spcPts val="0"/>
              </a:spcAft>
              <a:buClr>
                <a:schemeClr val="accent3"/>
              </a:buClr>
              <a:buSzPts val="2000"/>
              <a:buFont typeface="Arial"/>
              <a:buChar char="•"/>
            </a:pPr>
            <a:r>
              <a:rPr lang="en-US" sz="2000" b="1" dirty="0">
                <a:solidFill>
                  <a:srgbClr val="123E57"/>
                </a:solidFill>
                <a:latin typeface="Public Sans" panose="020B0604020202020204" charset="0"/>
                <a:ea typeface="Public Sans"/>
                <a:cs typeface="Public Sans"/>
                <a:sym typeface="Public Sans"/>
              </a:rPr>
              <a:t>Topic:</a:t>
            </a:r>
            <a:r>
              <a:rPr lang="en-US" sz="2000" dirty="0">
                <a:solidFill>
                  <a:srgbClr val="123E57"/>
                </a:solidFill>
                <a:latin typeface="Public Sans" panose="020B0604020202020204" charset="0"/>
                <a:ea typeface="Public Sans"/>
                <a:cs typeface="Public Sans"/>
                <a:sym typeface="Public Sans"/>
              </a:rPr>
              <a:t> secondary keywords – Don’t be afraid of synonyms</a:t>
            </a:r>
            <a:br>
              <a:rPr lang="en-US" sz="2000" dirty="0">
                <a:solidFill>
                  <a:srgbClr val="123E57"/>
                </a:solidFill>
                <a:latin typeface="Public Sans" panose="020B0604020202020204" charset="0"/>
                <a:ea typeface="Public Sans"/>
                <a:cs typeface="Public Sans"/>
                <a:sym typeface="Public Sans"/>
              </a:rPr>
            </a:br>
            <a:endParaRPr dirty="0">
              <a:latin typeface="Public Sans" panose="020B0604020202020204" charset="0"/>
            </a:endParaRPr>
          </a:p>
          <a:p>
            <a:pPr marL="228600" lvl="0" indent="-228600" algn="l" rtl="0">
              <a:spcBef>
                <a:spcPts val="600"/>
              </a:spcBef>
              <a:spcAft>
                <a:spcPts val="0"/>
              </a:spcAft>
              <a:buClr>
                <a:schemeClr val="accent3"/>
              </a:buClr>
              <a:buSzPts val="2000"/>
              <a:buFont typeface="Arial"/>
              <a:buChar char="•"/>
            </a:pPr>
            <a:r>
              <a:rPr lang="en-US" sz="2000" b="1" dirty="0">
                <a:solidFill>
                  <a:srgbClr val="123E57"/>
                </a:solidFill>
                <a:latin typeface="Public Sans" panose="020B0604020202020204" charset="0"/>
                <a:ea typeface="Public Sans"/>
                <a:cs typeface="Public Sans"/>
                <a:sym typeface="Public Sans"/>
              </a:rPr>
              <a:t>Natural:</a:t>
            </a:r>
            <a:r>
              <a:rPr lang="en-US" sz="2000" dirty="0">
                <a:solidFill>
                  <a:srgbClr val="123E57"/>
                </a:solidFill>
                <a:latin typeface="Public Sans" panose="020B0604020202020204" charset="0"/>
                <a:ea typeface="Public Sans"/>
                <a:cs typeface="Public Sans"/>
                <a:sym typeface="Public Sans"/>
              </a:rPr>
              <a:t> in target language – Focus on </a:t>
            </a:r>
            <a:r>
              <a:rPr lang="en-US" dirty="0">
                <a:solidFill>
                  <a:srgbClr val="123E57"/>
                </a:solidFill>
                <a:latin typeface="Public Sans" panose="020B0604020202020204" charset="0"/>
                <a:ea typeface="Public Sans"/>
                <a:cs typeface="Public Sans"/>
                <a:sym typeface="Public Sans"/>
              </a:rPr>
              <a:t>r</a:t>
            </a:r>
            <a:r>
              <a:rPr lang="en-US" sz="2000" dirty="0">
                <a:solidFill>
                  <a:srgbClr val="123E57"/>
                </a:solidFill>
                <a:latin typeface="Public Sans" panose="020B0604020202020204" charset="0"/>
                <a:ea typeface="Public Sans"/>
                <a:cs typeface="Public Sans"/>
                <a:sym typeface="Public Sans"/>
              </a:rPr>
              <a:t>eadability</a:t>
            </a:r>
            <a:br>
              <a:rPr lang="en-US" sz="2000" dirty="0">
                <a:solidFill>
                  <a:srgbClr val="123E57"/>
                </a:solidFill>
                <a:latin typeface="Public Sans" panose="020B0604020202020204" charset="0"/>
                <a:ea typeface="Public Sans"/>
                <a:cs typeface="Public Sans"/>
                <a:sym typeface="Public Sans"/>
              </a:rPr>
            </a:br>
            <a:endParaRPr dirty="0">
              <a:latin typeface="Public Sans" panose="020B0604020202020204" charset="0"/>
            </a:endParaRPr>
          </a:p>
          <a:p>
            <a:pPr marL="228600" lvl="0" indent="-228600" algn="l" rtl="0">
              <a:spcBef>
                <a:spcPts val="600"/>
              </a:spcBef>
              <a:spcAft>
                <a:spcPts val="0"/>
              </a:spcAft>
              <a:buClr>
                <a:schemeClr val="accent3"/>
              </a:buClr>
              <a:buSzPts val="2000"/>
              <a:buFont typeface="Arial"/>
              <a:buChar char="•"/>
            </a:pPr>
            <a:r>
              <a:rPr lang="en-US" sz="2000" b="1" dirty="0">
                <a:solidFill>
                  <a:srgbClr val="123E57"/>
                </a:solidFill>
                <a:latin typeface="Public Sans" panose="020B0604020202020204" charset="0"/>
                <a:ea typeface="Public Sans"/>
                <a:cs typeface="Public Sans"/>
                <a:sym typeface="Public Sans"/>
              </a:rPr>
              <a:t>Semantic density</a:t>
            </a:r>
            <a:r>
              <a:rPr lang="en-US" dirty="0">
                <a:solidFill>
                  <a:srgbClr val="123E57"/>
                </a:solidFill>
                <a:latin typeface="Public Sans" panose="020B0604020202020204" charset="0"/>
                <a:ea typeface="Public Sans"/>
                <a:cs typeface="Public Sans"/>
                <a:sym typeface="Public Sans"/>
              </a:rPr>
              <a:t> –</a:t>
            </a:r>
            <a:r>
              <a:rPr lang="en-US" sz="2000" dirty="0">
                <a:solidFill>
                  <a:srgbClr val="123E57"/>
                </a:solidFill>
                <a:latin typeface="Public Sans" panose="020B0604020202020204" charset="0"/>
                <a:ea typeface="Public Sans"/>
                <a:cs typeface="Public Sans"/>
                <a:sym typeface="Public Sans"/>
              </a:rPr>
              <a:t> expla</a:t>
            </a:r>
            <a:r>
              <a:rPr lang="en-US" dirty="0">
                <a:solidFill>
                  <a:srgbClr val="123E57"/>
                </a:solidFill>
                <a:latin typeface="Public Sans" panose="020B0604020202020204" charset="0"/>
                <a:ea typeface="Public Sans"/>
                <a:cs typeface="Public Sans"/>
                <a:sym typeface="Public Sans"/>
              </a:rPr>
              <a:t>in</a:t>
            </a:r>
            <a:r>
              <a:rPr lang="en-US" sz="2000" dirty="0">
                <a:solidFill>
                  <a:srgbClr val="123E57"/>
                </a:solidFill>
                <a:latin typeface="Public Sans" panose="020B0604020202020204" charset="0"/>
                <a:ea typeface="Public Sans"/>
                <a:cs typeface="Public Sans"/>
                <a:sym typeface="Public Sans"/>
              </a:rPr>
              <a:t> complex concepts</a:t>
            </a:r>
            <a:endParaRPr dirty="0">
              <a:latin typeface="Public Sans" panose="020B060402020202020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
          <p:cNvSpPr txBox="1">
            <a:spLocks noGrp="1"/>
          </p:cNvSpPr>
          <p:nvPr>
            <p:ph type="title" idx="4294967295"/>
          </p:nvPr>
        </p:nvSpPr>
        <p:spPr>
          <a:xfrm>
            <a:off x="493776" y="311658"/>
            <a:ext cx="8165592" cy="317395"/>
          </a:xfrm>
          <a:prstGeom prst="rect">
            <a:avLst/>
          </a:prstGeom>
          <a:noFill/>
          <a:ln>
            <a:noFill/>
          </a:ln>
        </p:spPr>
        <p:txBody>
          <a:bodyPr spcFirstLastPara="1" wrap="square" lIns="0" tIns="0" rIns="0" bIns="0" anchor="b" anchorCtr="0">
            <a:noAutofit/>
          </a:bodyPr>
          <a:lstStyle/>
          <a:p>
            <a:pPr marL="0" marR="0" lvl="0" indent="0" algn="l" rtl="0">
              <a:lnSpc>
                <a:spcPct val="90000"/>
              </a:lnSpc>
              <a:spcBef>
                <a:spcPts val="0"/>
              </a:spcBef>
              <a:spcAft>
                <a:spcPts val="0"/>
              </a:spcAft>
              <a:buClr>
                <a:srgbClr val="123E57"/>
              </a:buClr>
              <a:buSzPts val="2400"/>
              <a:buFont typeface="Public Sans"/>
              <a:buNone/>
            </a:pPr>
            <a:r>
              <a:rPr lang="en-US" sz="2400" b="0" i="0" u="none" strike="noStrike" cap="none" dirty="0">
                <a:solidFill>
                  <a:srgbClr val="123E57"/>
                </a:solidFill>
                <a:latin typeface="Public Sans"/>
                <a:ea typeface="Public Sans"/>
                <a:cs typeface="Public Sans"/>
                <a:sym typeface="Public Sans"/>
              </a:rPr>
              <a:t>Agenda</a:t>
            </a:r>
            <a:endParaRPr dirty="0"/>
          </a:p>
        </p:txBody>
      </p:sp>
      <p:sp>
        <p:nvSpPr>
          <p:cNvPr id="114" name="Google Shape;114;p2"/>
          <p:cNvSpPr txBox="1">
            <a:spLocks noGrp="1"/>
          </p:cNvSpPr>
          <p:nvPr>
            <p:ph type="body" idx="1"/>
          </p:nvPr>
        </p:nvSpPr>
        <p:spPr>
          <a:xfrm>
            <a:off x="4334250" y="892100"/>
            <a:ext cx="4401900" cy="3672300"/>
          </a:xfrm>
          <a:prstGeom prst="rect">
            <a:avLst/>
          </a:prstGeom>
          <a:noFill/>
          <a:ln>
            <a:noFill/>
          </a:ln>
        </p:spPr>
        <p:txBody>
          <a:bodyPr spcFirstLastPara="1" wrap="square" lIns="0" tIns="0" rIns="0" bIns="0" anchor="ctr" anchorCtr="0">
            <a:noAutofit/>
          </a:bodyPr>
          <a:lstStyle/>
          <a:p>
            <a:pPr marL="457200" lvl="0" indent="-457200" algn="l" rtl="0">
              <a:lnSpc>
                <a:spcPct val="115000"/>
              </a:lnSpc>
              <a:spcBef>
                <a:spcPts val="0"/>
              </a:spcBef>
              <a:spcAft>
                <a:spcPts val="0"/>
              </a:spcAft>
              <a:buClr>
                <a:schemeClr val="accent3"/>
              </a:buClr>
              <a:buSzPts val="2000"/>
              <a:buFont typeface="Arial"/>
              <a:buChar char="•"/>
            </a:pPr>
            <a:r>
              <a:rPr lang="en-US" i="0" dirty="0">
                <a:solidFill>
                  <a:srgbClr val="123E57"/>
                </a:solidFill>
                <a:latin typeface="Public Sans" panose="020B0604020202020204" charset="0"/>
                <a:ea typeface="Public Sans"/>
                <a:cs typeface="Public Sans"/>
                <a:sym typeface="Public Sans"/>
              </a:rPr>
              <a:t>Search Engine Optimization (SEO) best practices</a:t>
            </a:r>
            <a:endParaRPr i="0" dirty="0">
              <a:solidFill>
                <a:srgbClr val="123E57"/>
              </a:solidFill>
              <a:latin typeface="Public Sans" panose="020B0604020202020204" charset="0"/>
              <a:ea typeface="Public Sans"/>
              <a:cs typeface="Public Sans"/>
              <a:sym typeface="Public Sans"/>
            </a:endParaRPr>
          </a:p>
          <a:p>
            <a:pPr marL="457200" lvl="0" indent="-457200" algn="l" rtl="0">
              <a:lnSpc>
                <a:spcPct val="100000"/>
              </a:lnSpc>
              <a:spcBef>
                <a:spcPts val="600"/>
              </a:spcBef>
              <a:spcAft>
                <a:spcPts val="0"/>
              </a:spcAft>
              <a:buClr>
                <a:srgbClr val="123E57"/>
              </a:buClr>
              <a:buSzPts val="2000"/>
              <a:buFont typeface="Public Sans"/>
              <a:buChar char="•"/>
            </a:pPr>
            <a:r>
              <a:rPr lang="en-US" i="0" dirty="0">
                <a:solidFill>
                  <a:srgbClr val="123E57"/>
                </a:solidFill>
                <a:latin typeface="Public Sans" panose="020B0604020202020204" charset="0"/>
                <a:ea typeface="Public Sans"/>
                <a:cs typeface="Public Sans"/>
                <a:sym typeface="Public Sans"/>
              </a:rPr>
              <a:t>SEO best practices for Spanish content</a:t>
            </a:r>
            <a:endParaRPr i="0" dirty="0">
              <a:solidFill>
                <a:srgbClr val="123E57"/>
              </a:solidFill>
              <a:latin typeface="Public Sans" panose="020B0604020202020204" charset="0"/>
              <a:ea typeface="Public Sans"/>
              <a:cs typeface="Public Sans"/>
              <a:sym typeface="Public Sans"/>
            </a:endParaRPr>
          </a:p>
          <a:p>
            <a:pPr marL="457200" lvl="0" indent="-457200" algn="l" rtl="0">
              <a:lnSpc>
                <a:spcPct val="115000"/>
              </a:lnSpc>
              <a:spcBef>
                <a:spcPts val="600"/>
              </a:spcBef>
              <a:spcAft>
                <a:spcPts val="0"/>
              </a:spcAft>
              <a:buClr>
                <a:schemeClr val="accent3"/>
              </a:buClr>
              <a:buSzPts val="2000"/>
              <a:buFont typeface="Arial"/>
              <a:buChar char="•"/>
            </a:pPr>
            <a:r>
              <a:rPr lang="en-US" i="0" dirty="0">
                <a:solidFill>
                  <a:srgbClr val="123E57"/>
                </a:solidFill>
                <a:latin typeface="Public Sans" panose="020B0604020202020204" charset="0"/>
                <a:ea typeface="Public Sans"/>
                <a:cs typeface="Public Sans"/>
                <a:sym typeface="Public Sans"/>
              </a:rPr>
              <a:t>SEO in translation</a:t>
            </a:r>
            <a:endParaRPr i="0" dirty="0">
              <a:latin typeface="Public Sans" panose="020B0604020202020204" charset="0"/>
            </a:endParaRPr>
          </a:p>
          <a:p>
            <a:pPr marL="457200" lvl="0" indent="-457200" algn="l" rtl="0">
              <a:lnSpc>
                <a:spcPct val="115000"/>
              </a:lnSpc>
              <a:spcBef>
                <a:spcPts val="600"/>
              </a:spcBef>
              <a:spcAft>
                <a:spcPts val="0"/>
              </a:spcAft>
              <a:buClr>
                <a:schemeClr val="accent3"/>
              </a:buClr>
              <a:buSzPts val="2000"/>
              <a:buFont typeface="Arial"/>
              <a:buChar char="•"/>
            </a:pPr>
            <a:r>
              <a:rPr lang="en-US" i="0" dirty="0">
                <a:solidFill>
                  <a:srgbClr val="123E57"/>
                </a:solidFill>
                <a:latin typeface="Public Sans" panose="020B0604020202020204" charset="0"/>
                <a:ea typeface="Public Sans"/>
                <a:cs typeface="Public Sans"/>
                <a:sym typeface="Public Sans"/>
              </a:rPr>
              <a:t>On-page SEO</a:t>
            </a:r>
            <a:endParaRPr i="0" dirty="0">
              <a:latin typeface="Public Sans" panose="020B0604020202020204" charset="0"/>
            </a:endParaRPr>
          </a:p>
          <a:p>
            <a:pPr marL="457200" lvl="0" indent="-457200" algn="l" rtl="0">
              <a:lnSpc>
                <a:spcPct val="115000"/>
              </a:lnSpc>
              <a:spcBef>
                <a:spcPts val="600"/>
              </a:spcBef>
              <a:spcAft>
                <a:spcPts val="0"/>
              </a:spcAft>
              <a:buClr>
                <a:schemeClr val="accent3"/>
              </a:buClr>
              <a:buSzPts val="2000"/>
              <a:buFont typeface="Arial"/>
              <a:buChar char="•"/>
            </a:pPr>
            <a:r>
              <a:rPr lang="en-US" i="0" dirty="0">
                <a:solidFill>
                  <a:srgbClr val="123E57"/>
                </a:solidFill>
                <a:latin typeface="Public Sans" panose="020B0604020202020204" charset="0"/>
                <a:ea typeface="Public Sans"/>
                <a:cs typeface="Public Sans"/>
                <a:sym typeface="Public Sans"/>
              </a:rPr>
              <a:t>Key takeaways</a:t>
            </a:r>
            <a:endParaRPr i="0" dirty="0">
              <a:latin typeface="Public Sans" panose="020B0604020202020204" charset="0"/>
            </a:endParaRPr>
          </a:p>
          <a:p>
            <a:pPr marL="457200" lvl="0" indent="-457200" algn="l" rtl="0">
              <a:lnSpc>
                <a:spcPct val="115000"/>
              </a:lnSpc>
              <a:spcBef>
                <a:spcPts val="600"/>
              </a:spcBef>
              <a:spcAft>
                <a:spcPts val="0"/>
              </a:spcAft>
              <a:buClr>
                <a:schemeClr val="accent3"/>
              </a:buClr>
              <a:buSzPts val="2000"/>
              <a:buFont typeface="Arial"/>
              <a:buChar char="•"/>
            </a:pPr>
            <a:r>
              <a:rPr lang="en-US" i="0" dirty="0">
                <a:solidFill>
                  <a:srgbClr val="123E57"/>
                </a:solidFill>
                <a:latin typeface="Public Sans" panose="020B0604020202020204" charset="0"/>
                <a:ea typeface="Public Sans"/>
                <a:cs typeface="Public Sans"/>
                <a:sym typeface="Public Sans"/>
              </a:rPr>
              <a:t>Q&amp;A</a:t>
            </a:r>
            <a:endParaRPr i="0" dirty="0">
              <a:latin typeface="Public Sans" panose="020B0604020202020204" charset="0"/>
            </a:endParaRPr>
          </a:p>
          <a:p>
            <a:pPr marL="0" lvl="0" indent="0" algn="l" rtl="0">
              <a:lnSpc>
                <a:spcPct val="100000"/>
              </a:lnSpc>
              <a:spcBef>
                <a:spcPts val="600"/>
              </a:spcBef>
              <a:spcAft>
                <a:spcPts val="0"/>
              </a:spcAft>
              <a:buSzPts val="1800"/>
              <a:buNone/>
            </a:pPr>
            <a:endParaRPr sz="1800" i="0" dirty="0">
              <a:solidFill>
                <a:schemeClr val="dk2"/>
              </a:solidFill>
              <a:latin typeface="Public Sans"/>
              <a:ea typeface="Public Sans"/>
              <a:cs typeface="Public Sans"/>
              <a:sym typeface="Public Sans"/>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g306376d1ba6_0_28"/>
          <p:cNvSpPr txBox="1">
            <a:spLocks noGrp="1"/>
          </p:cNvSpPr>
          <p:nvPr>
            <p:ph type="title"/>
          </p:nvPr>
        </p:nvSpPr>
        <p:spPr>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None/>
            </a:pPr>
            <a:r>
              <a:rPr lang="en-US" dirty="0">
                <a:latin typeface="Public Sans"/>
                <a:ea typeface="Public Sans"/>
                <a:cs typeface="Public Sans"/>
                <a:sym typeface="Public Sans"/>
              </a:rPr>
              <a:t>Avoid these search engine penalties</a:t>
            </a:r>
            <a:endParaRPr dirty="0"/>
          </a:p>
        </p:txBody>
      </p:sp>
      <p:sp>
        <p:nvSpPr>
          <p:cNvPr id="278" name="Google Shape;278;g306376d1ba6_0_28"/>
          <p:cNvSpPr txBox="1">
            <a:spLocks noGrp="1"/>
          </p:cNvSpPr>
          <p:nvPr>
            <p:ph type="body" idx="1"/>
          </p:nvPr>
        </p:nvSpPr>
        <p:spPr>
          <a:prstGeom prst="rect">
            <a:avLst/>
          </a:prstGeom>
          <a:noFill/>
          <a:ln>
            <a:noFill/>
          </a:ln>
        </p:spPr>
        <p:txBody>
          <a:bodyPr spcFirstLastPara="1" wrap="square" lIns="0" tIns="0" rIns="0" bIns="0" anchor="t" anchorCtr="0">
            <a:noAutofit/>
          </a:bodyPr>
          <a:lstStyle/>
          <a:p>
            <a:pPr marL="457200" lvl="1" indent="-228600" algn="l" rtl="0">
              <a:spcBef>
                <a:spcPts val="0"/>
              </a:spcBef>
              <a:spcAft>
                <a:spcPts val="0"/>
              </a:spcAft>
              <a:buClr>
                <a:schemeClr val="accent3"/>
              </a:buClr>
              <a:buSzPts val="2000"/>
              <a:buFont typeface="Arial"/>
              <a:buChar char="•"/>
            </a:pPr>
            <a:r>
              <a:rPr lang="en-US" sz="2000" dirty="0">
                <a:solidFill>
                  <a:srgbClr val="123E57"/>
                </a:solidFill>
                <a:latin typeface="Public Sans" panose="020B0604020202020204" charset="0"/>
                <a:ea typeface="Public Sans"/>
                <a:cs typeface="Public Sans"/>
                <a:sym typeface="Public Sans"/>
              </a:rPr>
              <a:t>Keyword stuffing</a:t>
            </a:r>
            <a:endParaRPr sz="2000" dirty="0">
              <a:latin typeface="Public Sans" panose="020B0604020202020204" charset="0"/>
            </a:endParaRPr>
          </a:p>
          <a:p>
            <a:pPr marL="457200" lvl="1" indent="-228600" algn="l" rtl="0">
              <a:spcBef>
                <a:spcPts val="600"/>
              </a:spcBef>
              <a:spcAft>
                <a:spcPts val="0"/>
              </a:spcAft>
              <a:buClr>
                <a:schemeClr val="accent3"/>
              </a:buClr>
              <a:buSzPts val="2000"/>
              <a:buFont typeface="Arial"/>
              <a:buChar char="•"/>
            </a:pPr>
            <a:r>
              <a:rPr lang="en-US" sz="2000" dirty="0">
                <a:solidFill>
                  <a:srgbClr val="123E57"/>
                </a:solidFill>
                <a:latin typeface="Public Sans" panose="020B0604020202020204" charset="0"/>
                <a:ea typeface="Public Sans"/>
                <a:cs typeface="Public Sans"/>
                <a:sym typeface="Public Sans"/>
              </a:rPr>
              <a:t>Literal translations</a:t>
            </a:r>
            <a:endParaRPr sz="2000" dirty="0">
              <a:latin typeface="Public Sans" panose="020B0604020202020204" charset="0"/>
            </a:endParaRPr>
          </a:p>
          <a:p>
            <a:pPr marL="457200" lvl="1" indent="-228600" algn="l" rtl="0">
              <a:spcBef>
                <a:spcPts val="600"/>
              </a:spcBef>
              <a:spcAft>
                <a:spcPts val="0"/>
              </a:spcAft>
              <a:buClr>
                <a:schemeClr val="accent3"/>
              </a:buClr>
              <a:buSzPts val="2000"/>
              <a:buFont typeface="Arial"/>
              <a:buChar char="•"/>
            </a:pPr>
            <a:r>
              <a:rPr lang="en-US" sz="2000" dirty="0">
                <a:solidFill>
                  <a:srgbClr val="123E57"/>
                </a:solidFill>
                <a:latin typeface="Public Sans" panose="020B0604020202020204" charset="0"/>
                <a:ea typeface="Public Sans"/>
                <a:cs typeface="Public Sans"/>
                <a:sym typeface="Public Sans"/>
              </a:rPr>
              <a:t>High search volume keywords that are inaccurate to your content (and could harm </a:t>
            </a:r>
            <a:r>
              <a:rPr lang="en-US" sz="2000">
                <a:solidFill>
                  <a:srgbClr val="123E57"/>
                </a:solidFill>
                <a:latin typeface="Public Sans" panose="020B0604020202020204" charset="0"/>
                <a:ea typeface="Public Sans"/>
                <a:cs typeface="Public Sans"/>
                <a:sym typeface="Public Sans"/>
              </a:rPr>
              <a:t>reputation)</a:t>
            </a:r>
            <a:endParaRPr sz="2000" dirty="0">
              <a:latin typeface="Public Sans"/>
              <a:ea typeface="Public Sans"/>
              <a:cs typeface="Public Sans"/>
              <a:sym typeface="Public Sans"/>
            </a:endParaRPr>
          </a:p>
          <a:p>
            <a:pPr marL="457200" lvl="1" indent="-101600" algn="l" rtl="0">
              <a:spcBef>
                <a:spcPts val="600"/>
              </a:spcBef>
              <a:spcAft>
                <a:spcPts val="0"/>
              </a:spcAft>
              <a:buClr>
                <a:schemeClr val="accent3"/>
              </a:buClr>
              <a:buSzPts val="2000"/>
              <a:buFont typeface="Arial"/>
              <a:buNone/>
            </a:pPr>
            <a:endParaRPr sz="2000" dirty="0">
              <a:latin typeface="Public Sans"/>
              <a:ea typeface="Public Sans"/>
              <a:cs typeface="Public Sans"/>
              <a:sym typeface="Public Sans"/>
            </a:endParaRPr>
          </a:p>
          <a:p>
            <a:pPr marL="457200" lvl="1" indent="-101600" algn="l" rtl="0">
              <a:spcBef>
                <a:spcPts val="600"/>
              </a:spcBef>
              <a:spcAft>
                <a:spcPts val="0"/>
              </a:spcAft>
              <a:buClr>
                <a:schemeClr val="accent3"/>
              </a:buClr>
              <a:buSzPts val="2000"/>
              <a:buFont typeface="Arial"/>
              <a:buNone/>
            </a:pPr>
            <a:endParaRPr sz="2000" dirty="0">
              <a:latin typeface="Public Sans"/>
              <a:ea typeface="Public Sans"/>
              <a:cs typeface="Public Sans"/>
              <a:sym typeface="Public Sans"/>
            </a:endParaRPr>
          </a:p>
          <a:p>
            <a:pPr marL="914400" lvl="3" indent="-101600" algn="l" rtl="0">
              <a:spcBef>
                <a:spcPts val="600"/>
              </a:spcBef>
              <a:spcAft>
                <a:spcPts val="0"/>
              </a:spcAft>
              <a:buClr>
                <a:schemeClr val="accent3"/>
              </a:buClr>
              <a:buSzPts val="2000"/>
              <a:buFont typeface="Arial"/>
              <a:buNone/>
            </a:pPr>
            <a:endParaRPr sz="2000" dirty="0">
              <a:latin typeface="Public Sans"/>
              <a:ea typeface="Public Sans"/>
              <a:cs typeface="Public Sans"/>
              <a:sym typeface="Public Sans"/>
            </a:endParaRPr>
          </a:p>
          <a:p>
            <a:pPr marL="228600" lvl="0" indent="-101600" algn="l" rtl="0">
              <a:spcBef>
                <a:spcPts val="600"/>
              </a:spcBef>
              <a:spcAft>
                <a:spcPts val="0"/>
              </a:spcAft>
              <a:buClr>
                <a:schemeClr val="accent3"/>
              </a:buClr>
              <a:buSzPts val="2000"/>
              <a:buFont typeface="Arial"/>
              <a:buNone/>
            </a:pPr>
            <a:endParaRPr dirty="0">
              <a:latin typeface="Public Sans"/>
              <a:ea typeface="Public Sans"/>
              <a:cs typeface="Public Sans"/>
              <a:sym typeface="Public Sans"/>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18"/>
          <p:cNvSpPr txBox="1">
            <a:spLocks noGrp="1"/>
          </p:cNvSpPr>
          <p:nvPr>
            <p:ph type="title"/>
          </p:nvPr>
        </p:nvSpPr>
        <p:spPr>
          <a:xfrm>
            <a:off x="493776" y="200826"/>
            <a:ext cx="8165592" cy="758317"/>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None/>
            </a:pPr>
            <a:br>
              <a:rPr lang="en-US" dirty="0">
                <a:solidFill>
                  <a:schemeClr val="accent3"/>
                </a:solidFill>
                <a:latin typeface="Public Sans"/>
                <a:ea typeface="Public Sans"/>
                <a:cs typeface="Public Sans"/>
                <a:sym typeface="Public Sans"/>
              </a:rPr>
            </a:br>
            <a:br>
              <a:rPr lang="en-US" dirty="0">
                <a:solidFill>
                  <a:schemeClr val="accent3"/>
                </a:solidFill>
                <a:latin typeface="Public Sans"/>
                <a:ea typeface="Public Sans"/>
                <a:cs typeface="Public Sans"/>
                <a:sym typeface="Public Sans"/>
              </a:rPr>
            </a:br>
            <a:br>
              <a:rPr lang="en-US" dirty="0">
                <a:solidFill>
                  <a:schemeClr val="accent3"/>
                </a:solidFill>
                <a:latin typeface="Public Sans"/>
                <a:ea typeface="Public Sans"/>
                <a:cs typeface="Public Sans"/>
                <a:sym typeface="Public Sans"/>
              </a:rPr>
            </a:br>
            <a:br>
              <a:rPr lang="en-US" dirty="0">
                <a:solidFill>
                  <a:schemeClr val="accent3"/>
                </a:solidFill>
                <a:latin typeface="Public Sans"/>
                <a:ea typeface="Public Sans"/>
                <a:cs typeface="Public Sans"/>
                <a:sym typeface="Public Sans"/>
              </a:rPr>
            </a:br>
            <a:br>
              <a:rPr lang="en-US" dirty="0">
                <a:solidFill>
                  <a:schemeClr val="accent3"/>
                </a:solidFill>
                <a:latin typeface="Public Sans"/>
                <a:ea typeface="Public Sans"/>
                <a:cs typeface="Public Sans"/>
                <a:sym typeface="Public Sans"/>
              </a:rPr>
            </a:br>
            <a:r>
              <a:rPr lang="en-US" dirty="0">
                <a:solidFill>
                  <a:schemeClr val="accent3"/>
                </a:solidFill>
                <a:latin typeface="Public Sans"/>
                <a:ea typeface="Public Sans"/>
                <a:cs typeface="Public Sans"/>
                <a:sym typeface="Public Sans"/>
              </a:rPr>
              <a:t>Avoiding search engine penalties:</a:t>
            </a:r>
            <a:r>
              <a:rPr lang="en-US" dirty="0">
                <a:solidFill>
                  <a:schemeClr val="accent3"/>
                </a:solidFill>
              </a:rPr>
              <a:t> i</a:t>
            </a:r>
            <a:r>
              <a:rPr lang="en-US" dirty="0">
                <a:latin typeface="Public Sans"/>
                <a:ea typeface="Public Sans"/>
                <a:cs typeface="Public Sans"/>
                <a:sym typeface="Public Sans"/>
              </a:rPr>
              <a:t>mages, video, and link text best practices </a:t>
            </a:r>
            <a:endParaRPr dirty="0"/>
          </a:p>
        </p:txBody>
      </p:sp>
      <p:sp>
        <p:nvSpPr>
          <p:cNvPr id="5" name="Google Shape;278;g306376d1ba6_0_28">
            <a:extLst>
              <a:ext uri="{FF2B5EF4-FFF2-40B4-BE49-F238E27FC236}">
                <a16:creationId xmlns:a16="http://schemas.microsoft.com/office/drawing/2014/main" id="{B9DD12CB-BEEB-C913-4EEB-593D394DBAF9}"/>
              </a:ext>
            </a:extLst>
          </p:cNvPr>
          <p:cNvSpPr txBox="1">
            <a:spLocks noGrp="1"/>
          </p:cNvSpPr>
          <p:nvPr>
            <p:ph type="body" idx="1"/>
          </p:nvPr>
        </p:nvSpPr>
        <p:spPr>
          <a:xfrm>
            <a:off x="493776" y="1069975"/>
            <a:ext cx="8165592" cy="3600450"/>
          </a:xfrm>
          <a:prstGeom prst="rect">
            <a:avLst/>
          </a:prstGeom>
          <a:noFill/>
          <a:ln>
            <a:noFill/>
          </a:ln>
        </p:spPr>
        <p:txBody>
          <a:bodyPr spcFirstLastPara="1" wrap="square" lIns="0" tIns="0" rIns="0" bIns="0" anchor="t" anchorCtr="0">
            <a:noAutofit/>
          </a:bodyPr>
          <a:lstStyle/>
          <a:p>
            <a:pPr marL="457200" lvl="1" indent="-228600">
              <a:spcBef>
                <a:spcPts val="0"/>
              </a:spcBef>
              <a:buClr>
                <a:schemeClr val="accent3"/>
              </a:buClr>
              <a:buSzPts val="2000"/>
              <a:buFont typeface="Arial"/>
              <a:buChar char="•"/>
            </a:pPr>
            <a:endParaRPr lang="en-US" sz="2000" dirty="0">
              <a:solidFill>
                <a:schemeClr val="accent3"/>
              </a:solidFill>
              <a:latin typeface="Public Sans"/>
              <a:ea typeface="Public Sans"/>
              <a:cs typeface="Public Sans"/>
              <a:sym typeface="Public Sans"/>
            </a:endParaRPr>
          </a:p>
          <a:p>
            <a:pPr marL="457200" lvl="1" indent="-228600">
              <a:spcBef>
                <a:spcPts val="0"/>
              </a:spcBef>
              <a:buClr>
                <a:schemeClr val="accent3"/>
              </a:buClr>
              <a:buSzPts val="2000"/>
              <a:buFont typeface="Arial"/>
              <a:buChar char="•"/>
            </a:pPr>
            <a:r>
              <a:rPr lang="en-US" sz="2000" dirty="0">
                <a:solidFill>
                  <a:schemeClr val="accent3"/>
                </a:solidFill>
                <a:latin typeface="Public Sans"/>
                <a:ea typeface="Public Sans"/>
                <a:cs typeface="Public Sans"/>
                <a:sym typeface="Public Sans"/>
              </a:rPr>
              <a:t>Create accessible titles and descriptions on images and videos in target language</a:t>
            </a:r>
          </a:p>
          <a:p>
            <a:pPr marL="457200" lvl="1" indent="-228600">
              <a:spcBef>
                <a:spcPts val="0"/>
              </a:spcBef>
              <a:buClr>
                <a:schemeClr val="accent3"/>
              </a:buClr>
              <a:buSzPts val="2000"/>
              <a:buFont typeface="Arial"/>
              <a:buChar char="•"/>
            </a:pPr>
            <a:endParaRPr lang="en-US" sz="2000" dirty="0">
              <a:solidFill>
                <a:schemeClr val="accent3"/>
              </a:solidFill>
              <a:latin typeface="Public Sans"/>
              <a:ea typeface="Public Sans"/>
              <a:cs typeface="Public Sans"/>
              <a:sym typeface="Public Sans"/>
            </a:endParaRPr>
          </a:p>
          <a:p>
            <a:pPr marL="457200" lvl="1" indent="-228600">
              <a:spcBef>
                <a:spcPts val="0"/>
              </a:spcBef>
              <a:buClr>
                <a:schemeClr val="accent3"/>
              </a:buClr>
              <a:buSzPts val="2000"/>
              <a:buFont typeface="Arial"/>
              <a:buChar char="•"/>
            </a:pPr>
            <a:r>
              <a:rPr lang="en-US" sz="2000" dirty="0">
                <a:solidFill>
                  <a:schemeClr val="accent3"/>
                </a:solidFill>
                <a:latin typeface="Public Sans"/>
                <a:ea typeface="Public Sans"/>
                <a:cs typeface="Public Sans"/>
                <a:sym typeface="Public Sans"/>
              </a:rPr>
              <a:t>Make sure your </a:t>
            </a:r>
            <a:r>
              <a:rPr lang="en-US" sz="2000" dirty="0">
                <a:solidFill>
                  <a:schemeClr val="accent3"/>
                </a:solidFill>
                <a:latin typeface="Public Sans"/>
                <a:ea typeface="Public Sans"/>
                <a:cs typeface="Public Sans"/>
                <a:sym typeface="Public Sans"/>
                <a:extLst>
                  <a:ext uri="http://customooxmlschemas.google.com/">
                    <go:slidesCustomData xmlns:lc="http://schemas.openxmlformats.org/drawingml/2006/lockedCanvas"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5"/>
                  </a:ext>
                </a:extLst>
              </a:rPr>
              <a:t>link text</a:t>
            </a:r>
            <a:r>
              <a:rPr lang="en-US" sz="2000" dirty="0">
                <a:solidFill>
                  <a:schemeClr val="accent3"/>
                </a:solidFill>
                <a:latin typeface="Public Sans"/>
                <a:ea typeface="Public Sans"/>
                <a:cs typeface="Public Sans"/>
                <a:sym typeface="Public Sans"/>
              </a:rPr>
              <a:t> is in the target language: localization!</a:t>
            </a:r>
            <a:endParaRPr lang="en-US" sz="2400" dirty="0"/>
          </a:p>
          <a:p>
            <a:pPr marL="457200" lvl="1" indent="-228600" algn="l" rtl="0">
              <a:spcBef>
                <a:spcPts val="0"/>
              </a:spcBef>
              <a:spcAft>
                <a:spcPts val="0"/>
              </a:spcAft>
              <a:buClr>
                <a:schemeClr val="accent3"/>
              </a:buClr>
              <a:buSzPts val="2000"/>
              <a:buFont typeface="Arial"/>
              <a:buChar char="•"/>
            </a:pPr>
            <a:endParaRPr lang="en-US" sz="2000" dirty="0">
              <a:latin typeface="Public Sans"/>
              <a:ea typeface="Public Sans"/>
              <a:cs typeface="Public Sans"/>
              <a:sym typeface="Public Sans"/>
            </a:endParaRPr>
          </a:p>
          <a:p>
            <a:pPr marL="457200" lvl="1" indent="-101600" algn="l" rtl="0">
              <a:spcBef>
                <a:spcPts val="600"/>
              </a:spcBef>
              <a:spcAft>
                <a:spcPts val="0"/>
              </a:spcAft>
              <a:buClr>
                <a:schemeClr val="accent3"/>
              </a:buClr>
              <a:buSzPts val="2000"/>
              <a:buFont typeface="Arial"/>
              <a:buNone/>
            </a:pPr>
            <a:endParaRPr sz="2000" dirty="0">
              <a:latin typeface="Public Sans"/>
              <a:ea typeface="Public Sans"/>
              <a:cs typeface="Public Sans"/>
              <a:sym typeface="Public Sans"/>
            </a:endParaRPr>
          </a:p>
          <a:p>
            <a:pPr marL="457200" lvl="1" indent="-101600" algn="l" rtl="0">
              <a:spcBef>
                <a:spcPts val="600"/>
              </a:spcBef>
              <a:spcAft>
                <a:spcPts val="0"/>
              </a:spcAft>
              <a:buClr>
                <a:schemeClr val="accent3"/>
              </a:buClr>
              <a:buSzPts val="2000"/>
              <a:buFont typeface="Arial"/>
              <a:buNone/>
            </a:pPr>
            <a:endParaRPr sz="2000" dirty="0">
              <a:latin typeface="Public Sans"/>
              <a:ea typeface="Public Sans"/>
              <a:cs typeface="Public Sans"/>
              <a:sym typeface="Public Sans"/>
            </a:endParaRPr>
          </a:p>
          <a:p>
            <a:pPr marL="914400" lvl="3" indent="-101600" algn="l" rtl="0">
              <a:spcBef>
                <a:spcPts val="600"/>
              </a:spcBef>
              <a:spcAft>
                <a:spcPts val="0"/>
              </a:spcAft>
              <a:buClr>
                <a:schemeClr val="accent3"/>
              </a:buClr>
              <a:buSzPts val="2000"/>
              <a:buFont typeface="Arial"/>
              <a:buNone/>
            </a:pPr>
            <a:endParaRPr sz="2000" dirty="0">
              <a:latin typeface="Public Sans"/>
              <a:ea typeface="Public Sans"/>
              <a:cs typeface="Public Sans"/>
              <a:sym typeface="Public Sans"/>
            </a:endParaRPr>
          </a:p>
          <a:p>
            <a:pPr marL="228600" lvl="0" indent="-101600" algn="l" rtl="0">
              <a:spcBef>
                <a:spcPts val="600"/>
              </a:spcBef>
              <a:spcAft>
                <a:spcPts val="0"/>
              </a:spcAft>
              <a:buClr>
                <a:schemeClr val="accent3"/>
              </a:buClr>
              <a:buSzPts val="2000"/>
              <a:buFont typeface="Arial"/>
              <a:buNone/>
            </a:pPr>
            <a:endParaRPr dirty="0">
              <a:latin typeface="Public Sans"/>
              <a:ea typeface="Public Sans"/>
              <a:cs typeface="Public Sans"/>
              <a:sym typeface="Public Sans"/>
            </a:endParaRPr>
          </a:p>
        </p:txBody>
      </p:sp>
    </p:spTree>
    <p:extLst>
      <p:ext uri="{BB962C8B-B14F-4D97-AF65-F5344CB8AC3E}">
        <p14:creationId xmlns:p14="http://schemas.microsoft.com/office/powerpoint/2010/main" val="414875756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291" name="Google Shape;291;p19"/>
          <p:cNvSpPr txBox="1">
            <a:spLocks noGrp="1"/>
          </p:cNvSpPr>
          <p:nvPr>
            <p:ph type="title"/>
          </p:nvPr>
        </p:nvSpPr>
        <p:spPr>
          <a:xfrm>
            <a:off x="493776" y="311658"/>
            <a:ext cx="8165592" cy="317395"/>
          </a:xfrm>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None/>
            </a:pPr>
            <a:r>
              <a:rPr lang="en-US" sz="2200" dirty="0">
                <a:latin typeface="Public Sans"/>
                <a:ea typeface="Public Sans"/>
                <a:cs typeface="Public Sans"/>
                <a:sym typeface="Public Sans"/>
              </a:rPr>
              <a:t>Keep records stored in SEO content worksheets &amp; data bases</a:t>
            </a:r>
            <a:endParaRPr sz="2200" dirty="0"/>
          </a:p>
        </p:txBody>
      </p:sp>
      <p:sp>
        <p:nvSpPr>
          <p:cNvPr id="295" name="Google Shape;295;p19"/>
          <p:cNvSpPr txBox="1"/>
          <p:nvPr/>
        </p:nvSpPr>
        <p:spPr>
          <a:xfrm>
            <a:off x="496869" y="972875"/>
            <a:ext cx="2602850" cy="2899878"/>
          </a:xfrm>
          <a:prstGeom prst="rect">
            <a:avLst/>
          </a:prstGeom>
          <a:noFill/>
          <a:ln>
            <a:noFill/>
          </a:ln>
        </p:spPr>
        <p:txBody>
          <a:bodyPr spcFirstLastPara="1" wrap="square" lIns="0" tIns="0" rIns="0" bIns="0" anchor="t" anchorCtr="0">
            <a:noAutofit/>
          </a:bodyPr>
          <a:lstStyle/>
          <a:p>
            <a:pPr marR="0" lvl="0" algn="l" rtl="0">
              <a:spcBef>
                <a:spcPts val="0"/>
              </a:spcBef>
              <a:spcAft>
                <a:spcPts val="0"/>
              </a:spcAft>
              <a:buClr>
                <a:schemeClr val="accent3"/>
              </a:buClr>
              <a:buSzPts val="2000"/>
            </a:pPr>
            <a:r>
              <a:rPr lang="en-US" sz="2000" dirty="0">
                <a:solidFill>
                  <a:schemeClr val="accent3"/>
                </a:solidFill>
                <a:latin typeface="Public Sans"/>
                <a:ea typeface="Public Sans"/>
                <a:cs typeface="Public Sans"/>
                <a:sym typeface="Public Sans"/>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6"/>
                  </a:ext>
                </a:extLst>
              </a:rPr>
              <a:t>Keeping SEO data ensures translators follow SEO recommendations and makes the information easily accessible to the entire team</a:t>
            </a:r>
            <a:endParaRPr sz="2000" b="0" i="0" u="none" strike="noStrike" cap="none" dirty="0">
              <a:solidFill>
                <a:srgbClr val="000000"/>
              </a:solidFill>
              <a:latin typeface="Public Sans"/>
              <a:ea typeface="Public Sans"/>
              <a:cs typeface="Public Sans"/>
              <a:sym typeface="Public Sans"/>
            </a:endParaRPr>
          </a:p>
          <a:p>
            <a:pPr marL="457200" marR="0" lvl="1" indent="-101600" algn="l" rtl="0">
              <a:spcBef>
                <a:spcPts val="600"/>
              </a:spcBef>
              <a:spcAft>
                <a:spcPts val="0"/>
              </a:spcAft>
              <a:buClr>
                <a:schemeClr val="accent3"/>
              </a:buClr>
              <a:buSzPts val="2000"/>
              <a:buFont typeface="Arial"/>
              <a:buNone/>
            </a:pPr>
            <a:endParaRPr sz="2000" b="0" i="0" u="none" strike="noStrike" cap="none" dirty="0">
              <a:solidFill>
                <a:srgbClr val="000000"/>
              </a:solidFill>
              <a:latin typeface="Public Sans"/>
              <a:ea typeface="Public Sans"/>
              <a:cs typeface="Public Sans"/>
              <a:sym typeface="Public Sans"/>
            </a:endParaRPr>
          </a:p>
          <a:p>
            <a:pPr marL="457200" marR="0" lvl="1" indent="-101600" algn="l" rtl="0">
              <a:spcBef>
                <a:spcPts val="600"/>
              </a:spcBef>
              <a:spcAft>
                <a:spcPts val="0"/>
              </a:spcAft>
              <a:buClr>
                <a:schemeClr val="accent3"/>
              </a:buClr>
              <a:buSzPts val="2000"/>
              <a:buFont typeface="Arial"/>
              <a:buNone/>
            </a:pPr>
            <a:endParaRPr sz="2000" b="0" i="0" u="none" strike="noStrike" cap="none" dirty="0">
              <a:solidFill>
                <a:srgbClr val="000000"/>
              </a:solidFill>
              <a:latin typeface="Public Sans"/>
              <a:ea typeface="Public Sans"/>
              <a:cs typeface="Public Sans"/>
              <a:sym typeface="Public Sans"/>
            </a:endParaRPr>
          </a:p>
          <a:p>
            <a:pPr marL="914400" marR="0" lvl="3" indent="-101600" algn="l" rtl="0">
              <a:spcBef>
                <a:spcPts val="600"/>
              </a:spcBef>
              <a:spcAft>
                <a:spcPts val="0"/>
              </a:spcAft>
              <a:buClr>
                <a:schemeClr val="accent3"/>
              </a:buClr>
              <a:buSzPts val="2000"/>
              <a:buFont typeface="Arial"/>
              <a:buNone/>
            </a:pPr>
            <a:endParaRPr sz="2000" b="0" i="0" u="none" strike="noStrike" cap="none" dirty="0">
              <a:solidFill>
                <a:srgbClr val="000000"/>
              </a:solidFill>
              <a:latin typeface="Public Sans"/>
              <a:ea typeface="Public Sans"/>
              <a:cs typeface="Public Sans"/>
              <a:sym typeface="Public Sans"/>
            </a:endParaRPr>
          </a:p>
          <a:p>
            <a:pPr marL="228600" marR="0" lvl="0" indent="-101600" algn="l" rtl="0">
              <a:spcBef>
                <a:spcPts val="600"/>
              </a:spcBef>
              <a:spcAft>
                <a:spcPts val="0"/>
              </a:spcAft>
              <a:buClr>
                <a:schemeClr val="accent3"/>
              </a:buClr>
              <a:buSzPts val="2000"/>
              <a:buFont typeface="Arial"/>
              <a:buNone/>
            </a:pPr>
            <a:endParaRPr sz="2000" dirty="0">
              <a:solidFill>
                <a:srgbClr val="000000"/>
              </a:solidFill>
              <a:latin typeface="Public Sans"/>
              <a:ea typeface="Public Sans"/>
              <a:cs typeface="Public Sans"/>
              <a:sym typeface="Public Sans"/>
            </a:endParaRPr>
          </a:p>
        </p:txBody>
      </p:sp>
      <p:pic>
        <p:nvPicPr>
          <p:cNvPr id="294" name="Google Shape;294;p19" descr="Image of termbase used by Translation Team."/>
          <p:cNvPicPr preferRelativeResize="0"/>
          <p:nvPr/>
        </p:nvPicPr>
        <p:blipFill rotWithShape="1">
          <a:blip r:embed="rId3">
            <a:alphaModFix/>
          </a:blip>
          <a:srcRect/>
          <a:stretch/>
        </p:blipFill>
        <p:spPr>
          <a:xfrm>
            <a:off x="4286972" y="629053"/>
            <a:ext cx="4189974" cy="1521950"/>
          </a:xfrm>
          <a:prstGeom prst="rect">
            <a:avLst/>
          </a:prstGeom>
          <a:noFill/>
          <a:ln>
            <a:noFill/>
          </a:ln>
        </p:spPr>
      </p:pic>
      <p:pic>
        <p:nvPicPr>
          <p:cNvPr id="292" name="Google Shape;292;p19" descr="Image of Excel spreadsheet with list of Source and Target terms."/>
          <p:cNvPicPr preferRelativeResize="0">
            <a:picLocks noGrp="1"/>
          </p:cNvPicPr>
          <p:nvPr>
            <p:ph type="body" idx="1"/>
          </p:nvPr>
        </p:nvPicPr>
        <p:blipFill rotWithShape="1">
          <a:blip r:embed="rId4">
            <a:alphaModFix/>
          </a:blip>
          <a:srcRect/>
          <a:stretch/>
        </p:blipFill>
        <p:spPr>
          <a:xfrm>
            <a:off x="3062775" y="2273749"/>
            <a:ext cx="3027600" cy="2799300"/>
          </a:xfrm>
          <a:prstGeom prst="rect">
            <a:avLst/>
          </a:prstGeom>
          <a:noFill/>
          <a:ln>
            <a:noFill/>
          </a:ln>
        </p:spPr>
      </p:pic>
      <p:pic>
        <p:nvPicPr>
          <p:cNvPr id="293" name="Google Shape;293;p19" descr="Image of database entry with keywords and recommendations for translators."/>
          <p:cNvPicPr preferRelativeResize="0"/>
          <p:nvPr/>
        </p:nvPicPr>
        <p:blipFill rotWithShape="1">
          <a:blip r:embed="rId5">
            <a:alphaModFix/>
          </a:blip>
          <a:srcRect/>
          <a:stretch/>
        </p:blipFill>
        <p:spPr>
          <a:xfrm>
            <a:off x="6198081" y="2273750"/>
            <a:ext cx="2758729" cy="2285452"/>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g306376d1ba6_0_16"/>
          <p:cNvSpPr txBox="1">
            <a:spLocks noGrp="1"/>
          </p:cNvSpPr>
          <p:nvPr>
            <p:ph type="ctrTitle"/>
          </p:nvPr>
        </p:nvSpPr>
        <p:spPr>
          <a:xfrm>
            <a:off x="3429000" y="2144388"/>
            <a:ext cx="5029200" cy="427500"/>
          </a:xfrm>
          <a:prstGeom prst="rect">
            <a:avLst/>
          </a:prstGeom>
          <a:noFill/>
          <a:ln>
            <a:noFill/>
          </a:ln>
        </p:spPr>
        <p:txBody>
          <a:bodyPr spcFirstLastPara="1" wrap="square" lIns="0" tIns="0" rIns="0" bIns="0" anchor="b" anchorCtr="0">
            <a:noAutofit/>
          </a:bodyPr>
          <a:lstStyle/>
          <a:p>
            <a:pPr marL="0" lvl="0" indent="0" algn="r" rtl="0">
              <a:spcBef>
                <a:spcPts val="0"/>
              </a:spcBef>
              <a:spcAft>
                <a:spcPts val="0"/>
              </a:spcAft>
              <a:buNone/>
            </a:pPr>
            <a:r>
              <a:rPr lang="en-US" dirty="0">
                <a:latin typeface="Public Sans"/>
                <a:ea typeface="Public Sans"/>
                <a:cs typeface="Public Sans"/>
                <a:sym typeface="Public Sans"/>
              </a:rPr>
              <a:t>Key takeaways</a:t>
            </a:r>
            <a:endParaRPr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1644B07-E3F1-7739-4572-FE8FCCD37A5A}"/>
              </a:ext>
            </a:extLst>
          </p:cNvPr>
          <p:cNvSpPr>
            <a:spLocks noGrp="1"/>
          </p:cNvSpPr>
          <p:nvPr>
            <p:ph type="title"/>
          </p:nvPr>
        </p:nvSpPr>
        <p:spPr/>
        <p:txBody>
          <a:bodyPr/>
          <a:lstStyle/>
          <a:p>
            <a:r>
              <a:rPr lang="en-US" dirty="0">
                <a:latin typeface="Public Sans"/>
                <a:ea typeface="Public Sans"/>
                <a:cs typeface="Public Sans"/>
                <a:sym typeface="Public Sans"/>
              </a:rPr>
              <a:t>Key takeaways</a:t>
            </a:r>
            <a:endParaRPr lang="en-US" dirty="0"/>
          </a:p>
        </p:txBody>
      </p:sp>
      <p:sp>
        <p:nvSpPr>
          <p:cNvPr id="6" name="Text Placeholder 5">
            <a:extLst>
              <a:ext uri="{FF2B5EF4-FFF2-40B4-BE49-F238E27FC236}">
                <a16:creationId xmlns:a16="http://schemas.microsoft.com/office/drawing/2014/main" id="{16E2A381-2181-FB94-DA28-02D0E4F66749}"/>
              </a:ext>
            </a:extLst>
          </p:cNvPr>
          <p:cNvSpPr>
            <a:spLocks noGrp="1"/>
          </p:cNvSpPr>
          <p:nvPr>
            <p:ph type="body" idx="1"/>
          </p:nvPr>
        </p:nvSpPr>
        <p:spPr/>
        <p:txBody>
          <a:bodyPr/>
          <a:lstStyle/>
          <a:p>
            <a:pPr marL="228600" lvl="0" indent="-228600" algn="l" rtl="0">
              <a:spcBef>
                <a:spcPts val="0"/>
              </a:spcBef>
              <a:spcAft>
                <a:spcPts val="0"/>
              </a:spcAft>
              <a:buClr>
                <a:schemeClr val="accent3"/>
              </a:buClr>
              <a:buSzPts val="2000"/>
              <a:buFont typeface="Arial"/>
              <a:buChar char="•"/>
            </a:pPr>
            <a:r>
              <a:rPr lang="en-US" dirty="0">
                <a:solidFill>
                  <a:srgbClr val="123E57"/>
                </a:solidFill>
                <a:latin typeface="Public Sans" panose="020B0604020202020204" charset="0"/>
                <a:ea typeface="Public Sans"/>
                <a:cs typeface="Public Sans"/>
                <a:sym typeface="Public Sans"/>
              </a:rPr>
              <a:t>Follow SEO best practices</a:t>
            </a:r>
            <a:endParaRPr lang="en-US" dirty="0">
              <a:latin typeface="Public Sans" panose="020B0604020202020204" charset="0"/>
            </a:endParaRPr>
          </a:p>
          <a:p>
            <a:pPr marL="228600" lvl="0" indent="-228600" algn="l" rtl="0">
              <a:spcBef>
                <a:spcPts val="600"/>
              </a:spcBef>
              <a:spcAft>
                <a:spcPts val="0"/>
              </a:spcAft>
              <a:buClr>
                <a:schemeClr val="accent3"/>
              </a:buClr>
              <a:buSzPts val="2000"/>
              <a:buFont typeface="Arial"/>
              <a:buChar char="•"/>
            </a:pPr>
            <a:r>
              <a:rPr lang="en-US" dirty="0">
                <a:solidFill>
                  <a:srgbClr val="123E57"/>
                </a:solidFill>
                <a:latin typeface="Public Sans" panose="020B0604020202020204" charset="0"/>
                <a:ea typeface="Public Sans"/>
                <a:cs typeface="Public Sans"/>
                <a:sym typeface="Public Sans"/>
              </a:rPr>
              <a:t>Understand your target audience</a:t>
            </a:r>
            <a:endParaRPr lang="en-US" dirty="0">
              <a:latin typeface="Public Sans" panose="020B0604020202020204" charset="0"/>
            </a:endParaRPr>
          </a:p>
          <a:p>
            <a:pPr marL="228600" lvl="0" indent="-228600" algn="l" rtl="0">
              <a:spcBef>
                <a:spcPts val="600"/>
              </a:spcBef>
              <a:spcAft>
                <a:spcPts val="0"/>
              </a:spcAft>
              <a:buClr>
                <a:schemeClr val="accent3"/>
              </a:buClr>
              <a:buSzPts val="2000"/>
              <a:buFont typeface="Arial"/>
              <a:buChar char="•"/>
            </a:pPr>
            <a:r>
              <a:rPr lang="en-US" dirty="0">
                <a:solidFill>
                  <a:srgbClr val="123E57"/>
                </a:solidFill>
                <a:latin typeface="Public Sans" panose="020B0604020202020204" charset="0"/>
                <a:ea typeface="Public Sans"/>
                <a:cs typeface="Public Sans"/>
                <a:sym typeface="Public Sans"/>
              </a:rPr>
              <a:t>Localize keywords and content</a:t>
            </a:r>
            <a:endParaRPr lang="en-US" dirty="0">
              <a:latin typeface="Public Sans" panose="020B0604020202020204" charset="0"/>
            </a:endParaRPr>
          </a:p>
          <a:p>
            <a:pPr marL="228600" lvl="0" indent="-228600" algn="l" rtl="0">
              <a:spcBef>
                <a:spcPts val="600"/>
              </a:spcBef>
              <a:spcAft>
                <a:spcPts val="0"/>
              </a:spcAft>
              <a:buClr>
                <a:schemeClr val="accent3"/>
              </a:buClr>
              <a:buSzPts val="2000"/>
              <a:buFont typeface="Arial"/>
              <a:buChar char="•"/>
            </a:pPr>
            <a:r>
              <a:rPr lang="en-US" dirty="0">
                <a:solidFill>
                  <a:srgbClr val="123E57"/>
                </a:solidFill>
                <a:latin typeface="Public Sans" panose="020B0604020202020204" charset="0"/>
                <a:ea typeface="Public Sans"/>
                <a:cs typeface="Public Sans"/>
                <a:sym typeface="Public Sans"/>
              </a:rPr>
              <a:t>Focus on translation quality</a:t>
            </a:r>
            <a:endParaRPr lang="en-US" dirty="0">
              <a:latin typeface="Public Sans" panose="020B0604020202020204" charset="0"/>
            </a:endParaRPr>
          </a:p>
          <a:p>
            <a:pPr marL="228600" lvl="0" indent="-228600" algn="l" rtl="0">
              <a:spcBef>
                <a:spcPts val="600"/>
              </a:spcBef>
              <a:spcAft>
                <a:spcPts val="0"/>
              </a:spcAft>
              <a:buClr>
                <a:schemeClr val="accent3"/>
              </a:buClr>
              <a:buSzPts val="2000"/>
              <a:buFont typeface="Arial"/>
              <a:buChar char="•"/>
            </a:pPr>
            <a:r>
              <a:rPr lang="en-US" dirty="0">
                <a:solidFill>
                  <a:srgbClr val="123E57"/>
                </a:solidFill>
                <a:latin typeface="Public Sans" panose="020B0604020202020204" charset="0"/>
                <a:ea typeface="Public Sans"/>
                <a:cs typeface="Public Sans"/>
                <a:sym typeface="Public Sans"/>
              </a:rPr>
              <a:t>Monitor and analyze performance of your pages</a:t>
            </a:r>
            <a:endParaRPr lang="en-US" dirty="0">
              <a:latin typeface="Public Sans" panose="020B0604020202020204" charset="0"/>
            </a:endParaRPr>
          </a:p>
          <a:p>
            <a:pPr marL="228600" lvl="0" indent="-228600" algn="l" rtl="0">
              <a:spcBef>
                <a:spcPts val="600"/>
              </a:spcBef>
              <a:spcAft>
                <a:spcPts val="0"/>
              </a:spcAft>
              <a:buClr>
                <a:schemeClr val="accent3"/>
              </a:buClr>
              <a:buSzPts val="2000"/>
              <a:buFont typeface="Arial"/>
              <a:buChar char="•"/>
            </a:pPr>
            <a:r>
              <a:rPr lang="en-US" dirty="0">
                <a:solidFill>
                  <a:srgbClr val="123E57"/>
                </a:solidFill>
                <a:latin typeface="Public Sans" panose="020B0604020202020204" charset="0"/>
                <a:ea typeface="Public Sans"/>
                <a:cs typeface="Public Sans"/>
                <a:sym typeface="Public Sans"/>
              </a:rPr>
              <a:t>Stay updated on SEO trends</a:t>
            </a:r>
            <a:endParaRPr lang="en-US" dirty="0">
              <a:latin typeface="Public Sans" panose="020B0604020202020204" charset="0"/>
              <a:ea typeface="Public Sans"/>
              <a:cs typeface="Public Sans"/>
              <a:sym typeface="Public Sans"/>
            </a:endParaRPr>
          </a:p>
          <a:p>
            <a:endParaRPr lang="en-US" dirty="0"/>
          </a:p>
        </p:txBody>
      </p:sp>
    </p:spTree>
    <p:extLst>
      <p:ext uri="{BB962C8B-B14F-4D97-AF65-F5344CB8AC3E}">
        <p14:creationId xmlns:p14="http://schemas.microsoft.com/office/powerpoint/2010/main" val="209827006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21"/>
          <p:cNvSpPr txBox="1">
            <a:spLocks noGrp="1"/>
          </p:cNvSpPr>
          <p:nvPr>
            <p:ph type="title" idx="4294967295"/>
          </p:nvPr>
        </p:nvSpPr>
        <p:spPr>
          <a:xfrm>
            <a:off x="685800" y="1371600"/>
            <a:ext cx="7772400" cy="24003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accent1"/>
              </a:buClr>
              <a:buSzPts val="2800"/>
              <a:buFont typeface="Noto Sans Symbols"/>
              <a:buNone/>
            </a:pPr>
            <a:r>
              <a:rPr lang="en-US" sz="2800" b="1" u="none" strike="noStrike" cap="none" dirty="0">
                <a:solidFill>
                  <a:srgbClr val="FFFFFF"/>
                </a:solidFill>
                <a:latin typeface="Public Sans"/>
                <a:ea typeface="Public Sans"/>
                <a:cs typeface="Public Sans"/>
                <a:sym typeface="Public Sans"/>
              </a:rPr>
              <a:t>Thank You</a:t>
            </a:r>
            <a:endParaRPr b="1"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21"/>
          <p:cNvSpPr txBox="1">
            <a:spLocks noGrp="1"/>
          </p:cNvSpPr>
          <p:nvPr>
            <p:ph type="title" idx="4294967295"/>
          </p:nvPr>
        </p:nvSpPr>
        <p:spPr>
          <a:xfrm>
            <a:off x="685800" y="1371600"/>
            <a:ext cx="7772400" cy="24003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accent1"/>
              </a:buClr>
              <a:buSzPts val="2800"/>
              <a:buFont typeface="Noto Sans Symbols"/>
              <a:buNone/>
            </a:pPr>
            <a:r>
              <a:rPr lang="en-US" sz="2800" b="1" u="none" strike="noStrike" cap="none" dirty="0">
                <a:solidFill>
                  <a:srgbClr val="FFFFFF"/>
                </a:solidFill>
                <a:latin typeface="Public Sans"/>
                <a:ea typeface="Public Sans"/>
                <a:cs typeface="Public Sans"/>
                <a:sym typeface="Public Sans"/>
              </a:rPr>
              <a:t>Questions?</a:t>
            </a:r>
            <a:endParaRPr b="1" dirty="0"/>
          </a:p>
        </p:txBody>
      </p:sp>
    </p:spTree>
    <p:extLst>
      <p:ext uri="{BB962C8B-B14F-4D97-AF65-F5344CB8AC3E}">
        <p14:creationId xmlns:p14="http://schemas.microsoft.com/office/powerpoint/2010/main" val="308869059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21"/>
          <p:cNvSpPr txBox="1">
            <a:spLocks noGrp="1"/>
          </p:cNvSpPr>
          <p:nvPr>
            <p:ph type="title" idx="4294967295"/>
          </p:nvPr>
        </p:nvSpPr>
        <p:spPr>
          <a:xfrm>
            <a:off x="685800" y="1371600"/>
            <a:ext cx="7772400" cy="2400300"/>
          </a:xfrm>
          <a:prstGeom prst="rect">
            <a:avLst/>
          </a:prstGeom>
          <a:noFill/>
          <a:ln>
            <a:noFill/>
          </a:ln>
        </p:spPr>
        <p:txBody>
          <a:bodyPr spcFirstLastPara="1" wrap="square" lIns="0" tIns="0" rIns="0" bIns="0" anchor="ctr" anchorCtr="0">
            <a:noAutofit/>
          </a:bodyPr>
          <a:lstStyle/>
          <a:p>
            <a:pPr algn="ctr" rtl="0">
              <a:spcBef>
                <a:spcPts val="0"/>
              </a:spcBef>
              <a:spcAft>
                <a:spcPts val="0"/>
              </a:spcAft>
            </a:pPr>
            <a:r>
              <a:rPr lang="en-US" sz="2800" b="1" dirty="0">
                <a:solidFill>
                  <a:srgbClr val="FFFFFF"/>
                </a:solidFill>
                <a:latin typeface="Public Sans"/>
              </a:rPr>
              <a:t>Join the Digital.gov </a:t>
            </a:r>
            <a:br>
              <a:rPr lang="en-US" sz="2800" b="1" dirty="0">
                <a:solidFill>
                  <a:srgbClr val="FFFFFF"/>
                </a:solidFill>
                <a:latin typeface="Public Sans"/>
              </a:rPr>
            </a:br>
            <a:r>
              <a:rPr lang="en-US" sz="2800" b="1" dirty="0">
                <a:solidFill>
                  <a:srgbClr val="FFFFFF"/>
                </a:solidFill>
                <a:latin typeface="Public Sans"/>
              </a:rPr>
              <a:t>Multilingual Community</a:t>
            </a:r>
            <a:br>
              <a:rPr lang="en-US" sz="2800" b="1" dirty="0">
                <a:solidFill>
                  <a:srgbClr val="FFFFFF"/>
                </a:solidFill>
                <a:latin typeface="Public Sans"/>
              </a:rPr>
            </a:br>
            <a:r>
              <a:rPr lang="en-US" sz="2800" b="1" dirty="0">
                <a:solidFill>
                  <a:srgbClr val="FFFFFF"/>
                </a:solidFill>
                <a:latin typeface="Public Sans"/>
                <a:hlinkClick r:id="rId3">
                  <a:extLst>
                    <a:ext uri="{A12FA001-AC4F-418D-AE19-62706E023703}">
                      <ahyp:hlinkClr xmlns:ahyp="http://schemas.microsoft.com/office/drawing/2018/hyperlinkcolor" val="tx"/>
                    </a:ext>
                  </a:extLst>
                </a:hlinkClick>
              </a:rPr>
              <a:t>digital.gov/communities/multilingual</a:t>
            </a:r>
            <a:endParaRPr sz="2800" b="1" dirty="0">
              <a:solidFill>
                <a:srgbClr val="FFFFFF"/>
              </a:solidFill>
              <a:latin typeface="Public Sans"/>
            </a:endParaRPr>
          </a:p>
        </p:txBody>
      </p:sp>
    </p:spTree>
    <p:extLst>
      <p:ext uri="{BB962C8B-B14F-4D97-AF65-F5344CB8AC3E}">
        <p14:creationId xmlns:p14="http://schemas.microsoft.com/office/powerpoint/2010/main" val="138442099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20"/>
        <p:cNvGrpSpPr/>
        <p:nvPr/>
      </p:nvGrpSpPr>
      <p:grpSpPr>
        <a:xfrm>
          <a:off x="0" y="0"/>
          <a:ext cx="0" cy="0"/>
          <a:chOff x="0" y="0"/>
          <a:chExt cx="0" cy="0"/>
        </a:xfrm>
      </p:grpSpPr>
      <p:sp>
        <p:nvSpPr>
          <p:cNvPr id="321" name="Google Shape;321;p22"/>
          <p:cNvSpPr txBox="1">
            <a:spLocks noGrp="1"/>
          </p:cNvSpPr>
          <p:nvPr>
            <p:ph type="title" idx="4294967295"/>
          </p:nvPr>
        </p:nvSpPr>
        <p:spPr>
          <a:xfrm>
            <a:off x="457200" y="-346249"/>
            <a:ext cx="8229600" cy="346249"/>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None/>
            </a:pPr>
            <a:r>
              <a:rPr lang="en-US"/>
              <a:t>Closing</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3"/>
          <p:cNvSpPr txBox="1">
            <a:spLocks noGrp="1"/>
          </p:cNvSpPr>
          <p:nvPr>
            <p:ph type="title" idx="4294967295"/>
          </p:nvPr>
        </p:nvSpPr>
        <p:spPr>
          <a:xfrm>
            <a:off x="2799844" y="2160572"/>
            <a:ext cx="5658355" cy="411177"/>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FFFFFF"/>
              </a:buClr>
              <a:buSzPts val="2800"/>
              <a:buFont typeface="Public Sans"/>
              <a:buNone/>
            </a:pPr>
            <a:r>
              <a:rPr lang="en-US" sz="2800" b="0" i="0" u="none" strike="noStrike" cap="none" dirty="0">
                <a:solidFill>
                  <a:srgbClr val="FFFFFF"/>
                </a:solidFill>
                <a:latin typeface="Public Sans"/>
                <a:ea typeface="Public Sans"/>
                <a:cs typeface="Public Sans"/>
                <a:sym typeface="Public Sans"/>
              </a:rPr>
              <a:t>Search Engine Optimization (SEO)</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4"/>
          <p:cNvSpPr txBox="1">
            <a:spLocks noGrp="1"/>
          </p:cNvSpPr>
          <p:nvPr>
            <p:ph type="title"/>
          </p:nvPr>
        </p:nvSpPr>
        <p:spPr>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None/>
            </a:pPr>
            <a:r>
              <a:rPr lang="en-US" dirty="0">
                <a:latin typeface="Public Sans"/>
                <a:ea typeface="Public Sans"/>
                <a:cs typeface="Public Sans"/>
                <a:sym typeface="Public Sans"/>
              </a:rPr>
              <a:t>What is Search Engine Optimization (SEO)?</a:t>
            </a:r>
            <a:endParaRPr dirty="0"/>
          </a:p>
        </p:txBody>
      </p:sp>
      <p:sp>
        <p:nvSpPr>
          <p:cNvPr id="128" name="Google Shape;128;p4"/>
          <p:cNvSpPr/>
          <p:nvPr/>
        </p:nvSpPr>
        <p:spPr>
          <a:xfrm>
            <a:off x="445223" y="746313"/>
            <a:ext cx="4828741" cy="3953434"/>
          </a:xfrm>
          <a:prstGeom prst="rect">
            <a:avLst/>
          </a:prstGeom>
          <a:solidFill>
            <a:schemeClr val="lt1"/>
          </a:solidFill>
          <a:ln>
            <a:noFill/>
          </a:ln>
          <a:effectLst>
            <a:outerShdw blurRad="40000" dist="23000" dir="5400000" rotWithShape="0">
              <a:srgbClr val="000000">
                <a:alpha val="34901"/>
              </a:srgbClr>
            </a:outerShdw>
          </a:effectLst>
        </p:spPr>
        <p:txBody>
          <a:bodyPr spcFirstLastPara="1" wrap="square" lIns="91425" tIns="45700" rIns="91425" bIns="45700" anchor="ctr" anchorCtr="0">
            <a:noAutofit/>
          </a:bodyPr>
          <a:lstStyle/>
          <a:p>
            <a:pPr marL="0" marR="0" lvl="0" indent="0" algn="l" rtl="0">
              <a:lnSpc>
                <a:spcPct val="115000"/>
              </a:lnSpc>
              <a:spcBef>
                <a:spcPts val="0"/>
              </a:spcBef>
              <a:spcAft>
                <a:spcPts val="0"/>
              </a:spcAft>
              <a:buNone/>
            </a:pPr>
            <a:r>
              <a:rPr lang="en-US" b="0" i="0" u="none" strike="noStrike" cap="none" dirty="0">
                <a:solidFill>
                  <a:srgbClr val="123E57"/>
                </a:solidFill>
                <a:latin typeface="Public Sans" panose="020B0604020202020204" charset="0"/>
                <a:ea typeface="Public Sans"/>
                <a:cs typeface="Public Sans"/>
                <a:sym typeface="Public Sans"/>
              </a:rPr>
              <a:t>“Search engine optimization (SEO) is the practice of enabling search engines to index and surface content. </a:t>
            </a:r>
            <a:endParaRPr dirty="0">
              <a:latin typeface="Public Sans" panose="020B0604020202020204" charset="0"/>
            </a:endParaRPr>
          </a:p>
          <a:p>
            <a:pPr marL="0" marR="0" lvl="0" indent="0" algn="l" rtl="0">
              <a:lnSpc>
                <a:spcPct val="115000"/>
              </a:lnSpc>
              <a:spcBef>
                <a:spcPts val="800"/>
              </a:spcBef>
              <a:spcAft>
                <a:spcPts val="0"/>
              </a:spcAft>
              <a:buNone/>
            </a:pPr>
            <a:r>
              <a:rPr lang="en-US" b="0" i="0" u="none" strike="noStrike" cap="none" dirty="0">
                <a:solidFill>
                  <a:srgbClr val="123E57"/>
                </a:solidFill>
                <a:latin typeface="Public Sans" panose="020B0604020202020204" charset="0"/>
                <a:ea typeface="Public Sans"/>
                <a:cs typeface="Public Sans"/>
                <a:sym typeface="Public Sans"/>
              </a:rPr>
              <a:t>Strong search engine optimization (SEO) fosters transparency and enhances user experience. It empowers the public to navigate complex programs, and find the information they need quickly. Accurate and informative search results improve user experience, minimizing frustration and wasted time on irrelevant pages. Creating a search experience that directs users to the information they seek reduces reliance on contact centers and other support channels. It also saves users’ time.”</a:t>
            </a:r>
            <a:endParaRPr dirty="0">
              <a:latin typeface="Public Sans" panose="020B0604020202020204" charset="0"/>
            </a:endParaRPr>
          </a:p>
          <a:p>
            <a:pPr marL="0" marR="0" lvl="0" indent="0" algn="l" rtl="0">
              <a:spcBef>
                <a:spcPts val="800"/>
              </a:spcBef>
              <a:spcAft>
                <a:spcPts val="0"/>
              </a:spcAft>
              <a:buNone/>
            </a:pPr>
            <a:r>
              <a:rPr lang="en-US" b="0" i="0" u="none" strike="noStrike" cap="none" dirty="0">
                <a:solidFill>
                  <a:srgbClr val="123E57"/>
                </a:solidFill>
                <a:latin typeface="Public Sans" panose="020B0604020202020204" charset="0"/>
                <a:ea typeface="Public Sans"/>
                <a:cs typeface="Public Sans"/>
                <a:sym typeface="Public Sans"/>
              </a:rPr>
              <a:t>Search Engine Optimization – Digital.gov, </a:t>
            </a:r>
            <a:r>
              <a:rPr lang="en-US" u="sng" dirty="0">
                <a:solidFill>
                  <a:srgbClr val="0563C1"/>
                </a:solidFill>
                <a:latin typeface="Public Sans" panose="020B0604020202020204" charset="0"/>
                <a:ea typeface="Public Sans"/>
                <a:cs typeface="Public Sans"/>
                <a:sym typeface="Public Sans"/>
              </a:rPr>
              <a:t>digital.gov/topics/search-engine-optimization</a:t>
            </a:r>
            <a:endParaRPr dirty="0">
              <a:solidFill>
                <a:schemeClr val="lt1"/>
              </a:solidFill>
              <a:latin typeface="Public Sans" panose="020B0604020202020204" charset="0"/>
              <a:ea typeface="Public Sans"/>
              <a:cs typeface="Public Sans"/>
              <a:sym typeface="Public Sans"/>
            </a:endParaRPr>
          </a:p>
        </p:txBody>
      </p:sp>
      <p:pic>
        <p:nvPicPr>
          <p:cNvPr id="5" name="Picture 4" descr="A laptop screen magnified through a magnifying glass surrounded by search engine optimization graphics ">
            <a:extLst>
              <a:ext uri="{FF2B5EF4-FFF2-40B4-BE49-F238E27FC236}">
                <a16:creationId xmlns:a16="http://schemas.microsoft.com/office/drawing/2014/main" id="{CF9594D1-0C1B-6B70-CD0F-143271163C09}"/>
              </a:ext>
            </a:extLst>
          </p:cNvPr>
          <p:cNvPicPr>
            <a:picLocks noChangeAspect="1"/>
          </p:cNvPicPr>
          <p:nvPr/>
        </p:nvPicPr>
        <p:blipFill>
          <a:blip r:embed="rId3"/>
          <a:stretch>
            <a:fillRect/>
          </a:stretch>
        </p:blipFill>
        <p:spPr>
          <a:xfrm>
            <a:off x="5582570" y="1292511"/>
            <a:ext cx="3292487" cy="2568289"/>
          </a:xfrm>
          <a:prstGeom prst="rect">
            <a:avLst/>
          </a:prstGeom>
        </p:spPr>
      </p:pic>
      <p:sp>
        <p:nvSpPr>
          <p:cNvPr id="6" name="TextBox 5">
            <a:extLst>
              <a:ext uri="{FF2B5EF4-FFF2-40B4-BE49-F238E27FC236}">
                <a16:creationId xmlns:a16="http://schemas.microsoft.com/office/drawing/2014/main" id="{6C5E5C21-9E3E-D328-19D3-6E0BCE2C625C}"/>
              </a:ext>
            </a:extLst>
          </p:cNvPr>
          <p:cNvSpPr txBox="1"/>
          <p:nvPr/>
        </p:nvSpPr>
        <p:spPr>
          <a:xfrm>
            <a:off x="5563152" y="3823861"/>
            <a:ext cx="1936775" cy="400110"/>
          </a:xfrm>
          <a:prstGeom prst="rect">
            <a:avLst/>
          </a:prstGeom>
          <a:noFill/>
        </p:spPr>
        <p:txBody>
          <a:bodyPr wrap="square" rtlCol="0">
            <a:spAutoFit/>
          </a:bodyPr>
          <a:lstStyle/>
          <a:p>
            <a:r>
              <a:rPr lang="en-US" sz="1000" b="0" i="0" dirty="0">
                <a:solidFill>
                  <a:schemeClr val="tx1"/>
                </a:solidFill>
                <a:effectLst/>
                <a:highlight>
                  <a:srgbClr val="FFFFFF"/>
                </a:highlight>
                <a:latin typeface="Public Sans" panose="020B0604020202020204" charset="0"/>
              </a:rPr>
              <a:t>Entrepreneur Handbook</a:t>
            </a:r>
          </a:p>
          <a:p>
            <a:r>
              <a:rPr lang="en-US" sz="1000" dirty="0">
                <a:solidFill>
                  <a:schemeClr val="tx1"/>
                </a:solidFill>
                <a:latin typeface="Public Sans" panose="020B0604020202020204" charset="0"/>
              </a:rPr>
              <a:t>entrepreneurhandbook.co.uk</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5"/>
          <p:cNvSpPr txBox="1">
            <a:spLocks noGrp="1"/>
          </p:cNvSpPr>
          <p:nvPr>
            <p:ph type="title"/>
          </p:nvPr>
        </p:nvSpPr>
        <p:spPr>
          <a:xfrm>
            <a:off x="493776" y="311658"/>
            <a:ext cx="8165592" cy="317395"/>
          </a:xfrm>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None/>
            </a:pPr>
            <a:r>
              <a:rPr lang="en-US" dirty="0">
                <a:latin typeface="Public Sans"/>
                <a:ea typeface="Public Sans"/>
                <a:cs typeface="Public Sans"/>
                <a:sym typeface="Public Sans"/>
              </a:rPr>
              <a:t>Why</a:t>
            </a:r>
            <a:r>
              <a:rPr lang="en-US" b="0" i="0" u="none" strike="noStrike" dirty="0">
                <a:solidFill>
                  <a:srgbClr val="000000"/>
                </a:solidFill>
                <a:latin typeface="Public Sans"/>
                <a:ea typeface="Public Sans"/>
                <a:cs typeface="Public Sans"/>
                <a:sym typeface="Public Sans"/>
              </a:rPr>
              <a:t> </a:t>
            </a:r>
            <a:r>
              <a:rPr lang="en-US" dirty="0">
                <a:latin typeface="Public Sans"/>
                <a:ea typeface="Public Sans"/>
                <a:cs typeface="Public Sans"/>
                <a:sym typeface="Public Sans"/>
              </a:rPr>
              <a:t>SEO matters</a:t>
            </a:r>
            <a:endParaRPr dirty="0"/>
          </a:p>
        </p:txBody>
      </p:sp>
      <p:sp>
        <p:nvSpPr>
          <p:cNvPr id="136" name="Google Shape;136;p5"/>
          <p:cNvSpPr txBox="1">
            <a:spLocks noGrp="1"/>
          </p:cNvSpPr>
          <p:nvPr>
            <p:ph type="body" idx="2"/>
          </p:nvPr>
        </p:nvSpPr>
        <p:spPr>
          <a:xfrm>
            <a:off x="493776" y="960159"/>
            <a:ext cx="4015554" cy="2734385"/>
          </a:xfrm>
          <a:prstGeom prst="rect">
            <a:avLst/>
          </a:prstGeom>
          <a:noFill/>
          <a:ln>
            <a:noFill/>
          </a:ln>
        </p:spPr>
        <p:txBody>
          <a:bodyPr spcFirstLastPara="1" wrap="square" lIns="0" tIns="0" rIns="0" bIns="0" anchor="ctr" anchorCtr="0">
            <a:noAutofit/>
          </a:bodyPr>
          <a:lstStyle/>
          <a:p>
            <a:pPr marL="342900" lvl="0" indent="-342900" algn="l" rtl="0">
              <a:spcBef>
                <a:spcPts val="0"/>
              </a:spcBef>
              <a:spcAft>
                <a:spcPts val="0"/>
              </a:spcAft>
              <a:buClr>
                <a:schemeClr val="accent3"/>
              </a:buClr>
              <a:buSzPts val="2000"/>
              <a:buFont typeface="Arial"/>
              <a:buChar char="•"/>
            </a:pPr>
            <a:r>
              <a:rPr lang="en-US" dirty="0">
                <a:solidFill>
                  <a:srgbClr val="123E57"/>
                </a:solidFill>
                <a:latin typeface="Public Sans" panose="020B0604020202020204" charset="0"/>
                <a:ea typeface="Public Sans"/>
                <a:cs typeface="Public Sans"/>
                <a:sym typeface="Public Sans"/>
              </a:rPr>
              <a:t>Majority of internet users find websites through search engines</a:t>
            </a:r>
            <a:endParaRPr sz="2000" dirty="0">
              <a:solidFill>
                <a:srgbClr val="123E57"/>
              </a:solidFill>
              <a:latin typeface="Public Sans" panose="020B0604020202020204" charset="0"/>
              <a:ea typeface="Public Sans"/>
              <a:cs typeface="Public Sans"/>
              <a:sym typeface="Public Sans"/>
            </a:endParaRPr>
          </a:p>
          <a:p>
            <a:pPr marL="342900" lvl="0" indent="-342900" algn="l" rtl="0">
              <a:spcBef>
                <a:spcPts val="600"/>
              </a:spcBef>
              <a:spcAft>
                <a:spcPts val="0"/>
              </a:spcAft>
              <a:buClr>
                <a:schemeClr val="accent3"/>
              </a:buClr>
              <a:buSzPts val="2000"/>
              <a:buFont typeface="Arial"/>
              <a:buChar char="•"/>
            </a:pPr>
            <a:r>
              <a:rPr lang="en-US" dirty="0">
                <a:solidFill>
                  <a:srgbClr val="123E57"/>
                </a:solidFill>
                <a:latin typeface="Public Sans" panose="020B0604020202020204" charset="0"/>
                <a:ea typeface="Public Sans"/>
                <a:cs typeface="Public Sans"/>
                <a:sym typeface="Public Sans"/>
              </a:rPr>
              <a:t>Most users click on one of the top 10 search results</a:t>
            </a:r>
            <a:endParaRPr dirty="0">
              <a:latin typeface="Public Sans" panose="020B0604020202020204" charset="0"/>
            </a:endParaRPr>
          </a:p>
          <a:p>
            <a:pPr marL="342900" lvl="0" indent="-342900" algn="l" rtl="0">
              <a:spcBef>
                <a:spcPts val="600"/>
              </a:spcBef>
              <a:spcAft>
                <a:spcPts val="0"/>
              </a:spcAft>
              <a:buClr>
                <a:schemeClr val="accent3"/>
              </a:buClr>
              <a:buSzPts val="2000"/>
              <a:buFont typeface="Arial"/>
              <a:buChar char="•"/>
            </a:pPr>
            <a:r>
              <a:rPr lang="en-US" dirty="0">
                <a:solidFill>
                  <a:srgbClr val="123E57"/>
                </a:solidFill>
                <a:latin typeface="Public Sans" panose="020B0604020202020204" charset="0"/>
                <a:ea typeface="Public Sans"/>
                <a:cs typeface="Public Sans"/>
                <a:sym typeface="Public Sans"/>
              </a:rPr>
              <a:t>Higher rankings increase visibility</a:t>
            </a:r>
            <a:endParaRPr sz="2000" dirty="0">
              <a:solidFill>
                <a:srgbClr val="123E57"/>
              </a:solidFill>
              <a:latin typeface="Public Sans" panose="020B0604020202020204" charset="0"/>
              <a:ea typeface="Public Sans"/>
              <a:cs typeface="Public Sans"/>
              <a:sym typeface="Public Sans"/>
            </a:endParaRPr>
          </a:p>
        </p:txBody>
      </p:sp>
      <p:pic>
        <p:nvPicPr>
          <p:cNvPr id="135" name="Google Shape;135;p5" descr="Pie chart highlighting why SEO matters, why it demands our attention and strategic expertise in SEO"/>
          <p:cNvPicPr preferRelativeResize="0">
            <a:picLocks noGrp="1"/>
          </p:cNvPicPr>
          <p:nvPr>
            <p:ph type="body" idx="1"/>
          </p:nvPr>
        </p:nvPicPr>
        <p:blipFill rotWithShape="1">
          <a:blip r:embed="rId3">
            <a:alphaModFix/>
          </a:blip>
          <a:srcRect l="5703" r="6103" b="2883"/>
          <a:stretch/>
        </p:blipFill>
        <p:spPr>
          <a:xfrm>
            <a:off x="4133267" y="581476"/>
            <a:ext cx="4763759" cy="4087359"/>
          </a:xfrm>
          <a:prstGeom prst="rect">
            <a:avLst/>
          </a:prstGeom>
          <a:noFill/>
          <a:ln>
            <a:noFill/>
          </a:ln>
        </p:spPr>
      </p:pic>
      <p:sp>
        <p:nvSpPr>
          <p:cNvPr id="2" name="TextBox 1">
            <a:extLst>
              <a:ext uri="{FF2B5EF4-FFF2-40B4-BE49-F238E27FC236}">
                <a16:creationId xmlns:a16="http://schemas.microsoft.com/office/drawing/2014/main" id="{46311415-F91C-58D4-0FC5-DFB99467E07C}"/>
              </a:ext>
            </a:extLst>
          </p:cNvPr>
          <p:cNvSpPr txBox="1"/>
          <p:nvPr/>
        </p:nvSpPr>
        <p:spPr>
          <a:xfrm>
            <a:off x="5681360" y="4668835"/>
            <a:ext cx="1667572" cy="246221"/>
          </a:xfrm>
          <a:prstGeom prst="rect">
            <a:avLst/>
          </a:prstGeom>
          <a:noFill/>
        </p:spPr>
        <p:txBody>
          <a:bodyPr wrap="square" rtlCol="0">
            <a:spAutoFit/>
          </a:bodyPr>
          <a:lstStyle/>
          <a:p>
            <a:r>
              <a:rPr lang="en-US" sz="1000" b="0" i="0" dirty="0">
                <a:solidFill>
                  <a:schemeClr val="tx1"/>
                </a:solidFill>
                <a:effectLst/>
                <a:highlight>
                  <a:srgbClr val="FFFFFF"/>
                </a:highlight>
                <a:latin typeface="Public Sans" panose="020B0604020202020204" charset="0"/>
              </a:rPr>
              <a:t>National Cancer Institute</a:t>
            </a:r>
            <a:endParaRPr lang="en-US" sz="1000" dirty="0">
              <a:solidFill>
                <a:schemeClr val="tx1"/>
              </a:solidFill>
              <a:latin typeface="Public Sans" panose="020B060402020202020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6"/>
          <p:cNvSpPr txBox="1">
            <a:spLocks noGrp="1"/>
          </p:cNvSpPr>
          <p:nvPr>
            <p:ph type="title"/>
          </p:nvPr>
        </p:nvSpPr>
        <p:spPr>
          <a:xfrm>
            <a:off x="493776" y="311658"/>
            <a:ext cx="8165592" cy="317395"/>
          </a:xfrm>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None/>
            </a:pPr>
            <a:endParaRPr dirty="0">
              <a:solidFill>
                <a:srgbClr val="000000"/>
              </a:solidFill>
              <a:latin typeface="Arial"/>
              <a:ea typeface="Arial"/>
              <a:cs typeface="Arial"/>
              <a:sym typeface="Arial"/>
            </a:endParaRPr>
          </a:p>
          <a:p>
            <a:pPr marL="0" lvl="0" indent="0" algn="l" rtl="0">
              <a:lnSpc>
                <a:spcPct val="90000"/>
              </a:lnSpc>
              <a:spcBef>
                <a:spcPts val="0"/>
              </a:spcBef>
              <a:spcAft>
                <a:spcPts val="0"/>
              </a:spcAft>
              <a:buNone/>
            </a:pPr>
            <a:r>
              <a:rPr lang="en-US" dirty="0">
                <a:latin typeface="Public Sans"/>
                <a:ea typeface="Public Sans"/>
                <a:cs typeface="Public Sans"/>
                <a:sym typeface="Public Sans"/>
              </a:rPr>
              <a:t>Best practices for search engine optimization</a:t>
            </a:r>
            <a:endParaRPr dirty="0">
              <a:latin typeface="Public Sans"/>
              <a:ea typeface="Public Sans"/>
              <a:cs typeface="Public Sans"/>
              <a:sym typeface="Public Sans"/>
            </a:endParaRPr>
          </a:p>
        </p:txBody>
      </p:sp>
      <p:pic>
        <p:nvPicPr>
          <p:cNvPr id="143" name="Google Shape;143;p6" descr="A group of diverse people sitting in chairs, discussing search engine optimization strategy"/>
          <p:cNvPicPr preferRelativeResize="0">
            <a:picLocks noGrp="1"/>
          </p:cNvPicPr>
          <p:nvPr>
            <p:ph type="body" idx="1"/>
          </p:nvPr>
        </p:nvPicPr>
        <p:blipFill rotWithShape="1">
          <a:blip r:embed="rId3">
            <a:alphaModFix/>
          </a:blip>
          <a:srcRect/>
          <a:stretch/>
        </p:blipFill>
        <p:spPr>
          <a:xfrm>
            <a:off x="493776" y="988739"/>
            <a:ext cx="3600450" cy="3600450"/>
          </a:xfrm>
          <a:prstGeom prst="rect">
            <a:avLst/>
          </a:prstGeom>
          <a:noFill/>
          <a:ln>
            <a:noFill/>
          </a:ln>
        </p:spPr>
      </p:pic>
      <p:sp>
        <p:nvSpPr>
          <p:cNvPr id="144" name="Google Shape;144;p6"/>
          <p:cNvSpPr txBox="1">
            <a:spLocks noGrp="1"/>
          </p:cNvSpPr>
          <p:nvPr>
            <p:ph type="body" idx="2"/>
          </p:nvPr>
        </p:nvSpPr>
        <p:spPr>
          <a:xfrm>
            <a:off x="4699589" y="889629"/>
            <a:ext cx="3927880" cy="3841202"/>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Clr>
                <a:schemeClr val="accent3"/>
              </a:buClr>
              <a:buSzPts val="2000"/>
              <a:buNone/>
            </a:pPr>
            <a:r>
              <a:rPr lang="en-US" dirty="0">
                <a:solidFill>
                  <a:srgbClr val="123E57"/>
                </a:solidFill>
                <a:latin typeface="Public Sans" panose="020B0604020202020204" charset="0"/>
                <a:ea typeface="Public Sans"/>
                <a:cs typeface="Public Sans"/>
                <a:sym typeface="Public Sans"/>
              </a:rPr>
              <a:t>A team that understands:</a:t>
            </a:r>
            <a:endParaRPr dirty="0">
              <a:latin typeface="Public Sans" panose="020B0604020202020204" charset="0"/>
            </a:endParaRPr>
          </a:p>
          <a:p>
            <a:pPr marL="342900" lvl="0" indent="-342900" algn="l" rtl="0">
              <a:spcBef>
                <a:spcPts val="600"/>
              </a:spcBef>
              <a:spcAft>
                <a:spcPts val="0"/>
              </a:spcAft>
              <a:buClr>
                <a:schemeClr val="accent3"/>
              </a:buClr>
              <a:buSzPts val="2000"/>
              <a:buFont typeface="Arial"/>
              <a:buChar char="•"/>
            </a:pPr>
            <a:r>
              <a:rPr lang="en-US" dirty="0">
                <a:solidFill>
                  <a:srgbClr val="123E57"/>
                </a:solidFill>
                <a:latin typeface="Public Sans" panose="020B0604020202020204" charset="0"/>
                <a:ea typeface="Public Sans"/>
                <a:cs typeface="Public Sans"/>
                <a:sym typeface="Public Sans"/>
              </a:rPr>
              <a:t>Search engine operations (web crawlers and algorithms)</a:t>
            </a:r>
            <a:endParaRPr dirty="0">
              <a:latin typeface="Public Sans" panose="020B0604020202020204" charset="0"/>
            </a:endParaRPr>
          </a:p>
          <a:p>
            <a:pPr marL="342900" lvl="0" indent="-342900" algn="l" rtl="0">
              <a:spcBef>
                <a:spcPts val="600"/>
              </a:spcBef>
              <a:spcAft>
                <a:spcPts val="0"/>
              </a:spcAft>
              <a:buClr>
                <a:schemeClr val="accent3"/>
              </a:buClr>
              <a:buSzPts val="2000"/>
              <a:buFont typeface="Arial"/>
              <a:buChar char="•"/>
            </a:pPr>
            <a:r>
              <a:rPr lang="en-US" b="1" dirty="0">
                <a:solidFill>
                  <a:srgbClr val="123E57"/>
                </a:solidFill>
                <a:latin typeface="Public Sans" panose="020B0604020202020204" charset="0"/>
                <a:ea typeface="Public Sans"/>
                <a:cs typeface="Public Sans"/>
                <a:sym typeface="Public Sans"/>
              </a:rPr>
              <a:t>Your target audience</a:t>
            </a:r>
            <a:endParaRPr dirty="0">
              <a:latin typeface="Public Sans" panose="020B0604020202020204" charset="0"/>
            </a:endParaRPr>
          </a:p>
          <a:p>
            <a:pPr marL="342900" lvl="0" indent="-342900" algn="l" rtl="0">
              <a:spcBef>
                <a:spcPts val="600"/>
              </a:spcBef>
              <a:spcAft>
                <a:spcPts val="0"/>
              </a:spcAft>
              <a:buClr>
                <a:schemeClr val="accent3"/>
              </a:buClr>
              <a:buSzPts val="2000"/>
              <a:buFont typeface="Arial"/>
              <a:buChar char="•"/>
            </a:pPr>
            <a:r>
              <a:rPr lang="en-US" dirty="0">
                <a:solidFill>
                  <a:srgbClr val="123E57"/>
                </a:solidFill>
                <a:latin typeface="Public Sans" panose="020B0604020202020204" charset="0"/>
                <a:ea typeface="Public Sans"/>
                <a:cs typeface="Public Sans"/>
                <a:sym typeface="Public Sans"/>
              </a:rPr>
              <a:t>Information</a:t>
            </a:r>
            <a:r>
              <a:rPr lang="en-US" dirty="0">
                <a:latin typeface="Public Sans" panose="020B0604020202020204" charset="0"/>
                <a:ea typeface="Public Sans"/>
                <a:cs typeface="Public Sans"/>
                <a:sym typeface="Public Sans"/>
              </a:rPr>
              <a:t> a</a:t>
            </a:r>
            <a:r>
              <a:rPr lang="en-US" dirty="0">
                <a:solidFill>
                  <a:srgbClr val="123E57"/>
                </a:solidFill>
                <a:latin typeface="Public Sans" panose="020B0604020202020204" charset="0"/>
                <a:ea typeface="Public Sans"/>
                <a:cs typeface="Public Sans"/>
                <a:sym typeface="Public Sans"/>
              </a:rPr>
              <a:t>rchitecture</a:t>
            </a:r>
            <a:endParaRPr dirty="0">
              <a:latin typeface="Public Sans" panose="020B0604020202020204" charset="0"/>
            </a:endParaRPr>
          </a:p>
          <a:p>
            <a:pPr marL="342900" lvl="0" indent="-342900" algn="l" rtl="0">
              <a:spcBef>
                <a:spcPts val="600"/>
              </a:spcBef>
              <a:spcAft>
                <a:spcPts val="0"/>
              </a:spcAft>
              <a:buClr>
                <a:schemeClr val="accent3"/>
              </a:buClr>
              <a:buSzPts val="2000"/>
              <a:buFont typeface="Arial"/>
              <a:buChar char="•"/>
            </a:pPr>
            <a:r>
              <a:rPr lang="en-US" dirty="0">
                <a:solidFill>
                  <a:srgbClr val="123E57"/>
                </a:solidFill>
                <a:latin typeface="Public Sans" panose="020B0604020202020204" charset="0"/>
                <a:ea typeface="Public Sans"/>
                <a:cs typeface="Public Sans"/>
                <a:sym typeface="Public Sans"/>
              </a:rPr>
              <a:t>How people search the web</a:t>
            </a:r>
            <a:endParaRPr dirty="0">
              <a:latin typeface="Public Sans" panose="020B0604020202020204" charset="0"/>
            </a:endParaRPr>
          </a:p>
          <a:p>
            <a:pPr marL="800100" lvl="1" indent="-342900" algn="l" rtl="0">
              <a:spcBef>
                <a:spcPts val="600"/>
              </a:spcBef>
              <a:spcAft>
                <a:spcPts val="0"/>
              </a:spcAft>
              <a:buClr>
                <a:schemeClr val="accent3"/>
              </a:buClr>
              <a:buSzPts val="2000"/>
              <a:buFont typeface="Arial"/>
              <a:buChar char="•"/>
            </a:pPr>
            <a:r>
              <a:rPr lang="en-US" sz="2000" dirty="0">
                <a:solidFill>
                  <a:srgbClr val="123E57"/>
                </a:solidFill>
                <a:latin typeface="Public Sans" panose="020B0604020202020204" charset="0"/>
                <a:ea typeface="Public Sans"/>
                <a:cs typeface="Public Sans"/>
                <a:sym typeface="Public Sans"/>
              </a:rPr>
              <a:t>Navigational</a:t>
            </a:r>
            <a:r>
              <a:rPr lang="en-US" sz="2000" dirty="0">
                <a:latin typeface="Public Sans" panose="020B0604020202020204" charset="0"/>
                <a:ea typeface="Public Sans"/>
                <a:cs typeface="Public Sans"/>
                <a:sym typeface="Public Sans"/>
              </a:rPr>
              <a:t> </a:t>
            </a:r>
            <a:r>
              <a:rPr lang="en-US" sz="2000" dirty="0">
                <a:solidFill>
                  <a:srgbClr val="123E57"/>
                </a:solidFill>
                <a:latin typeface="Public Sans" panose="020B0604020202020204" charset="0"/>
                <a:ea typeface="Public Sans"/>
                <a:cs typeface="Public Sans"/>
                <a:sym typeface="Public Sans"/>
              </a:rPr>
              <a:t>search</a:t>
            </a:r>
            <a:endParaRPr sz="2000" dirty="0">
              <a:latin typeface="Public Sans" panose="020B0604020202020204" charset="0"/>
            </a:endParaRPr>
          </a:p>
          <a:p>
            <a:pPr marL="800100" lvl="1" indent="-342900" algn="l" rtl="0">
              <a:spcBef>
                <a:spcPts val="600"/>
              </a:spcBef>
              <a:spcAft>
                <a:spcPts val="0"/>
              </a:spcAft>
              <a:buClr>
                <a:schemeClr val="accent3"/>
              </a:buClr>
              <a:buSzPts val="2000"/>
              <a:buFont typeface="Arial"/>
              <a:buChar char="•"/>
            </a:pPr>
            <a:r>
              <a:rPr lang="en-US" sz="2000" b="1" dirty="0">
                <a:solidFill>
                  <a:srgbClr val="123E57"/>
                </a:solidFill>
                <a:latin typeface="Public Sans" panose="020B0604020202020204" charset="0"/>
                <a:ea typeface="Public Sans"/>
                <a:cs typeface="Public Sans"/>
                <a:sym typeface="Public Sans"/>
              </a:rPr>
              <a:t>Informational search</a:t>
            </a:r>
            <a:endParaRPr sz="2000" dirty="0">
              <a:latin typeface="Public Sans" panose="020B0604020202020204" charset="0"/>
            </a:endParaRPr>
          </a:p>
          <a:p>
            <a:pPr marL="800100" lvl="1" indent="-342900" algn="l" rtl="0">
              <a:spcBef>
                <a:spcPts val="600"/>
              </a:spcBef>
              <a:spcAft>
                <a:spcPts val="0"/>
              </a:spcAft>
              <a:buClr>
                <a:schemeClr val="accent3"/>
              </a:buClr>
              <a:buSzPts val="2000"/>
              <a:buFont typeface="Arial"/>
              <a:buChar char="•"/>
            </a:pPr>
            <a:r>
              <a:rPr lang="en-US" sz="2000" dirty="0">
                <a:solidFill>
                  <a:srgbClr val="123E57"/>
                </a:solidFill>
                <a:latin typeface="Public Sans" panose="020B0604020202020204" charset="0"/>
                <a:ea typeface="Public Sans"/>
                <a:cs typeface="Public Sans"/>
                <a:sym typeface="Public Sans"/>
              </a:rPr>
              <a:t>Commercial search</a:t>
            </a:r>
            <a:endParaRPr sz="2000" dirty="0">
              <a:latin typeface="Public Sans" panose="020B0604020202020204" charset="0"/>
            </a:endParaRPr>
          </a:p>
          <a:p>
            <a:pPr marL="800100" lvl="1" indent="-342900" algn="l" rtl="0">
              <a:spcBef>
                <a:spcPts val="600"/>
              </a:spcBef>
              <a:spcAft>
                <a:spcPts val="0"/>
              </a:spcAft>
              <a:buClr>
                <a:schemeClr val="accent3"/>
              </a:buClr>
              <a:buSzPts val="2000"/>
              <a:buFont typeface="Arial"/>
              <a:buChar char="•"/>
            </a:pPr>
            <a:r>
              <a:rPr lang="en-US" sz="2000" dirty="0">
                <a:solidFill>
                  <a:srgbClr val="123E57"/>
                </a:solidFill>
                <a:latin typeface="Public Sans" panose="020B0604020202020204" charset="0"/>
                <a:ea typeface="Public Sans"/>
                <a:cs typeface="Public Sans"/>
                <a:sym typeface="Public Sans"/>
              </a:rPr>
              <a:t>Transactional search</a:t>
            </a:r>
            <a:endParaRPr sz="2000" dirty="0">
              <a:latin typeface="Public Sans" panose="020B060402020202020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6253CD3-322E-FF83-8E29-A38B43714314}"/>
              </a:ext>
            </a:extLst>
          </p:cNvPr>
          <p:cNvSpPr>
            <a:spLocks noGrp="1"/>
          </p:cNvSpPr>
          <p:nvPr>
            <p:ph type="title"/>
          </p:nvPr>
        </p:nvSpPr>
        <p:spPr/>
        <p:txBody>
          <a:bodyPr/>
          <a:lstStyle/>
          <a:p>
            <a:r>
              <a:rPr lang="en-US" dirty="0">
                <a:latin typeface="Public Sans"/>
                <a:ea typeface="Public Sans"/>
                <a:cs typeface="Public Sans"/>
                <a:sym typeface="Public Sans"/>
              </a:rPr>
              <a:t>Choose SEO tools that work best for your needs</a:t>
            </a:r>
            <a:endParaRPr lang="en-US" dirty="0"/>
          </a:p>
        </p:txBody>
      </p:sp>
      <p:sp>
        <p:nvSpPr>
          <p:cNvPr id="6" name="Text Placeholder 5">
            <a:extLst>
              <a:ext uri="{FF2B5EF4-FFF2-40B4-BE49-F238E27FC236}">
                <a16:creationId xmlns:a16="http://schemas.microsoft.com/office/drawing/2014/main" id="{D33284C1-8CF6-CB73-CA26-41F8FF8D0D12}"/>
              </a:ext>
            </a:extLst>
          </p:cNvPr>
          <p:cNvSpPr>
            <a:spLocks noGrp="1"/>
          </p:cNvSpPr>
          <p:nvPr>
            <p:ph type="body" idx="1"/>
          </p:nvPr>
        </p:nvSpPr>
        <p:spPr/>
        <p:txBody>
          <a:bodyPr/>
          <a:lstStyle/>
          <a:p>
            <a:pPr marL="228600" lvl="0" indent="-228600" algn="l" rtl="0">
              <a:spcBef>
                <a:spcPts val="0"/>
              </a:spcBef>
              <a:spcAft>
                <a:spcPts val="0"/>
              </a:spcAft>
              <a:buClr>
                <a:schemeClr val="accent3"/>
              </a:buClr>
              <a:buSzPts val="2000"/>
              <a:buFont typeface="Arial"/>
              <a:buChar char="•"/>
            </a:pPr>
            <a:r>
              <a:rPr lang="en-US" dirty="0">
                <a:solidFill>
                  <a:srgbClr val="123E57"/>
                </a:solidFill>
                <a:latin typeface="Public Sans" panose="020B0604020202020204" charset="0"/>
                <a:ea typeface="Public Sans"/>
                <a:cs typeface="Public Sans"/>
                <a:sym typeface="Public Sans"/>
              </a:rPr>
              <a:t>Features and functionality</a:t>
            </a:r>
            <a:endParaRPr lang="en-US" dirty="0">
              <a:latin typeface="Public Sans" panose="020B0604020202020204" charset="0"/>
            </a:endParaRPr>
          </a:p>
          <a:p>
            <a:pPr marL="228600" lvl="0" indent="-228600" algn="l" rtl="0">
              <a:spcBef>
                <a:spcPts val="600"/>
              </a:spcBef>
              <a:spcAft>
                <a:spcPts val="0"/>
              </a:spcAft>
              <a:buClr>
                <a:schemeClr val="accent3"/>
              </a:buClr>
              <a:buSzPts val="2000"/>
              <a:buFont typeface="Arial"/>
              <a:buChar char="•"/>
            </a:pPr>
            <a:r>
              <a:rPr lang="en-US" dirty="0">
                <a:solidFill>
                  <a:srgbClr val="123E57"/>
                </a:solidFill>
                <a:latin typeface="Public Sans" panose="020B0604020202020204" charset="0"/>
                <a:ea typeface="Public Sans"/>
                <a:cs typeface="Public Sans"/>
                <a:sym typeface="Public Sans"/>
              </a:rPr>
              <a:t>Ease of use</a:t>
            </a:r>
            <a:endParaRPr lang="en-US" dirty="0">
              <a:latin typeface="Public Sans" panose="020B0604020202020204" charset="0"/>
            </a:endParaRPr>
          </a:p>
          <a:p>
            <a:pPr marL="228600" lvl="0" indent="-228600" algn="l" rtl="0">
              <a:spcBef>
                <a:spcPts val="600"/>
              </a:spcBef>
              <a:spcAft>
                <a:spcPts val="0"/>
              </a:spcAft>
              <a:buClr>
                <a:schemeClr val="accent3"/>
              </a:buClr>
              <a:buSzPts val="2000"/>
              <a:buFont typeface="Arial"/>
              <a:buChar char="•"/>
            </a:pPr>
            <a:r>
              <a:rPr lang="en-US" dirty="0">
                <a:solidFill>
                  <a:srgbClr val="123E57"/>
                </a:solidFill>
                <a:latin typeface="Public Sans" panose="020B0604020202020204" charset="0"/>
                <a:ea typeface="Public Sans"/>
                <a:cs typeface="Public Sans"/>
                <a:sym typeface="Public Sans"/>
              </a:rPr>
              <a:t>Accuracy and reliability</a:t>
            </a:r>
            <a:endParaRPr lang="en-US" dirty="0">
              <a:latin typeface="Public Sans" panose="020B0604020202020204" charset="0"/>
            </a:endParaRPr>
          </a:p>
          <a:p>
            <a:pPr marL="228600" lvl="0" indent="-228600" algn="l" rtl="0">
              <a:spcBef>
                <a:spcPts val="600"/>
              </a:spcBef>
              <a:spcAft>
                <a:spcPts val="0"/>
              </a:spcAft>
              <a:buClr>
                <a:schemeClr val="accent3"/>
              </a:buClr>
              <a:buSzPts val="2000"/>
              <a:buFont typeface="Arial"/>
              <a:buChar char="•"/>
            </a:pPr>
            <a:r>
              <a:rPr lang="en-US" dirty="0">
                <a:solidFill>
                  <a:srgbClr val="123E57"/>
                </a:solidFill>
                <a:latin typeface="Public Sans" panose="020B0604020202020204" charset="0"/>
                <a:ea typeface="Public Sans"/>
                <a:cs typeface="Public Sans"/>
                <a:sym typeface="Public Sans"/>
              </a:rPr>
              <a:t>Integration capabilities</a:t>
            </a:r>
            <a:endParaRPr lang="en-US" dirty="0">
              <a:latin typeface="Public Sans" panose="020B0604020202020204" charset="0"/>
            </a:endParaRPr>
          </a:p>
          <a:p>
            <a:pPr marL="228600" lvl="0" indent="-228600" algn="l" rtl="0">
              <a:spcBef>
                <a:spcPts val="600"/>
              </a:spcBef>
              <a:spcAft>
                <a:spcPts val="0"/>
              </a:spcAft>
              <a:buClr>
                <a:schemeClr val="accent3"/>
              </a:buClr>
              <a:buSzPts val="2000"/>
              <a:buFont typeface="Arial"/>
              <a:buChar char="•"/>
            </a:pPr>
            <a:r>
              <a:rPr lang="en-US" dirty="0">
                <a:solidFill>
                  <a:srgbClr val="123E57"/>
                </a:solidFill>
                <a:latin typeface="Public Sans" panose="020B0604020202020204" charset="0"/>
                <a:ea typeface="Public Sans"/>
                <a:cs typeface="Public Sans"/>
                <a:sym typeface="Public Sans"/>
              </a:rPr>
              <a:t>Scalability and flexibility</a:t>
            </a:r>
            <a:endParaRPr lang="en-US" dirty="0">
              <a:latin typeface="Public Sans" panose="020B0604020202020204" charset="0"/>
            </a:endParaRPr>
          </a:p>
          <a:p>
            <a:pPr marL="228600" lvl="0" indent="-228600" algn="l" rtl="0">
              <a:spcBef>
                <a:spcPts val="600"/>
              </a:spcBef>
              <a:spcAft>
                <a:spcPts val="0"/>
              </a:spcAft>
              <a:buClr>
                <a:schemeClr val="accent3"/>
              </a:buClr>
              <a:buSzPts val="2000"/>
              <a:buFont typeface="Arial"/>
              <a:buChar char="•"/>
            </a:pPr>
            <a:r>
              <a:rPr lang="en-US" dirty="0">
                <a:solidFill>
                  <a:srgbClr val="123E57"/>
                </a:solidFill>
                <a:latin typeface="Public Sans" panose="020B0604020202020204" charset="0"/>
                <a:ea typeface="Public Sans"/>
                <a:cs typeface="Public Sans"/>
                <a:sym typeface="Public Sans"/>
              </a:rPr>
              <a:t>Support and resources</a:t>
            </a:r>
            <a:endParaRPr lang="en-US" dirty="0">
              <a:latin typeface="Public Sans" panose="020B0604020202020204" charset="0"/>
              <a:ea typeface="Public Sans"/>
              <a:cs typeface="Public Sans"/>
              <a:sym typeface="Public Sans"/>
            </a:endParaRPr>
          </a:p>
          <a:p>
            <a:endParaRPr lang="en-US" dirty="0"/>
          </a:p>
        </p:txBody>
      </p:sp>
    </p:spTree>
    <p:extLst>
      <p:ext uri="{BB962C8B-B14F-4D97-AF65-F5344CB8AC3E}">
        <p14:creationId xmlns:p14="http://schemas.microsoft.com/office/powerpoint/2010/main" val="36605750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g306376d1ba6_0_5"/>
          <p:cNvSpPr txBox="1">
            <a:spLocks noGrp="1"/>
          </p:cNvSpPr>
          <p:nvPr>
            <p:ph type="title" idx="4294967295"/>
          </p:nvPr>
        </p:nvSpPr>
        <p:spPr>
          <a:xfrm>
            <a:off x="2799844" y="2160572"/>
            <a:ext cx="5658300" cy="4113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FFFFFF"/>
              </a:buClr>
              <a:buSzPts val="2800"/>
              <a:buFont typeface="Public Sans"/>
              <a:buNone/>
            </a:pPr>
            <a:r>
              <a:rPr lang="en-US" sz="2800" dirty="0">
                <a:solidFill>
                  <a:srgbClr val="FFFFFF"/>
                </a:solidFill>
                <a:latin typeface="Public Sans"/>
                <a:ea typeface="Public Sans"/>
                <a:cs typeface="Public Sans"/>
                <a:sym typeface="Public Sans"/>
              </a:rPr>
              <a:t>SEO best practices for Spanish content</a:t>
            </a:r>
            <a:endParaRPr sz="2800" dirty="0">
              <a:solidFill>
                <a:srgbClr val="FFFFFF"/>
              </a:solidFill>
              <a:latin typeface="Public Sans"/>
              <a:ea typeface="Public Sans"/>
              <a:cs typeface="Public Sans"/>
              <a:sym typeface="Public San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g306376d1ba6_0_35"/>
          <p:cNvSpPr txBox="1">
            <a:spLocks noGrp="1"/>
          </p:cNvSpPr>
          <p:nvPr>
            <p:ph type="title"/>
          </p:nvPr>
        </p:nvSpPr>
        <p:spPr>
          <a:xfrm>
            <a:off x="493776" y="311658"/>
            <a:ext cx="8165700" cy="317400"/>
          </a:xfrm>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None/>
            </a:pPr>
            <a:r>
              <a:rPr lang="en-US" dirty="0">
                <a:latin typeface="Public Sans"/>
                <a:ea typeface="Public Sans"/>
                <a:cs typeface="Public Sans"/>
                <a:sym typeface="Public Sans"/>
              </a:rPr>
              <a:t>Creating an SEO workflow</a:t>
            </a:r>
            <a:endParaRPr dirty="0"/>
          </a:p>
        </p:txBody>
      </p:sp>
      <p:sp>
        <p:nvSpPr>
          <p:cNvPr id="171" name="Google Shape;171;g306376d1ba6_0_35"/>
          <p:cNvSpPr txBox="1"/>
          <p:nvPr/>
        </p:nvSpPr>
        <p:spPr>
          <a:xfrm>
            <a:off x="493772" y="902700"/>
            <a:ext cx="7923000" cy="3600600"/>
          </a:xfrm>
          <a:prstGeom prst="rect">
            <a:avLst/>
          </a:prstGeom>
          <a:noFill/>
          <a:ln>
            <a:noFill/>
          </a:ln>
        </p:spPr>
        <p:txBody>
          <a:bodyPr spcFirstLastPara="1" wrap="square" lIns="0" tIns="0" rIns="0" bIns="0" anchor="t" anchorCtr="0">
            <a:noAutofit/>
          </a:bodyPr>
          <a:lstStyle/>
          <a:p>
            <a:pPr marL="228600" marR="0" lvl="0" indent="-228600" algn="l" rtl="0">
              <a:spcBef>
                <a:spcPts val="0"/>
              </a:spcBef>
              <a:spcAft>
                <a:spcPts val="0"/>
              </a:spcAft>
              <a:buClr>
                <a:schemeClr val="accent3"/>
              </a:buClr>
              <a:buSzPts val="2000"/>
              <a:buFont typeface="Arial"/>
              <a:buChar char="•"/>
            </a:pPr>
            <a:r>
              <a:rPr lang="es-ES" sz="2000" dirty="0" err="1">
                <a:solidFill>
                  <a:srgbClr val="123E57"/>
                </a:solidFill>
                <a:latin typeface="Public Sans"/>
                <a:ea typeface="Public Sans"/>
                <a:cs typeface="Public Sans"/>
                <a:sym typeface="Public Sans"/>
              </a:rPr>
              <a:t>Start</a:t>
            </a:r>
            <a:r>
              <a:rPr lang="es-ES" sz="2000" dirty="0">
                <a:solidFill>
                  <a:srgbClr val="123E57"/>
                </a:solidFill>
                <a:latin typeface="Public Sans"/>
                <a:ea typeface="Public Sans"/>
                <a:cs typeface="Public Sans"/>
                <a:sym typeface="Public Sans"/>
              </a:rPr>
              <a:t> </a:t>
            </a:r>
            <a:r>
              <a:rPr lang="es-ES" sz="2000" dirty="0" err="1">
                <a:solidFill>
                  <a:srgbClr val="123E57"/>
                </a:solidFill>
                <a:latin typeface="Public Sans"/>
                <a:ea typeface="Public Sans"/>
                <a:cs typeface="Public Sans"/>
                <a:sym typeface="Public Sans"/>
              </a:rPr>
              <a:t>with</a:t>
            </a:r>
            <a:r>
              <a:rPr lang="es-ES" sz="2000" dirty="0">
                <a:solidFill>
                  <a:srgbClr val="123E57"/>
                </a:solidFill>
                <a:latin typeface="Public Sans"/>
                <a:ea typeface="Public Sans"/>
                <a:cs typeface="Public Sans"/>
                <a:sym typeface="Public Sans"/>
              </a:rPr>
              <a:t> SEO </a:t>
            </a:r>
            <a:r>
              <a:rPr lang="es-ES" sz="2000" dirty="0" err="1">
                <a:solidFill>
                  <a:srgbClr val="123E57"/>
                </a:solidFill>
                <a:latin typeface="Public Sans"/>
                <a:ea typeface="Public Sans"/>
                <a:cs typeface="Public Sans"/>
                <a:sym typeface="Public Sans"/>
              </a:rPr>
              <a:t>documentation</a:t>
            </a:r>
            <a:r>
              <a:rPr lang="es-ES" sz="2000" dirty="0">
                <a:solidFill>
                  <a:srgbClr val="123E57"/>
                </a:solidFill>
                <a:latin typeface="Public Sans"/>
                <a:ea typeface="Public Sans"/>
                <a:cs typeface="Public Sans"/>
                <a:sym typeface="Public Sans"/>
              </a:rPr>
              <a:t> </a:t>
            </a:r>
            <a:r>
              <a:rPr lang="es-ES" sz="2000" dirty="0" err="1">
                <a:solidFill>
                  <a:srgbClr val="123E57"/>
                </a:solidFill>
                <a:latin typeface="Public Sans"/>
                <a:ea typeface="Public Sans"/>
                <a:cs typeface="Public Sans"/>
                <a:sym typeface="Public Sans"/>
              </a:rPr>
              <a:t>for</a:t>
            </a:r>
            <a:r>
              <a:rPr lang="es-ES" sz="2000" dirty="0">
                <a:solidFill>
                  <a:srgbClr val="123E57"/>
                </a:solidFill>
                <a:latin typeface="Public Sans"/>
                <a:ea typeface="Public Sans"/>
                <a:cs typeface="Public Sans"/>
                <a:sym typeface="Public Sans"/>
              </a:rPr>
              <a:t> </a:t>
            </a:r>
            <a:r>
              <a:rPr lang="es-ES" sz="2000" dirty="0" err="1">
                <a:solidFill>
                  <a:srgbClr val="123E57"/>
                </a:solidFill>
                <a:latin typeface="Public Sans"/>
                <a:ea typeface="Public Sans"/>
                <a:cs typeface="Public Sans"/>
                <a:sym typeface="Public Sans"/>
              </a:rPr>
              <a:t>the</a:t>
            </a:r>
            <a:r>
              <a:rPr lang="es-ES" sz="2000" dirty="0">
                <a:solidFill>
                  <a:srgbClr val="123E57"/>
                </a:solidFill>
                <a:latin typeface="Public Sans"/>
                <a:ea typeface="Public Sans"/>
                <a:cs typeface="Public Sans"/>
                <a:sym typeface="Public Sans"/>
              </a:rPr>
              <a:t> English </a:t>
            </a:r>
            <a:r>
              <a:rPr lang="es-ES" sz="2000" dirty="0" err="1">
                <a:solidFill>
                  <a:srgbClr val="123E57"/>
                </a:solidFill>
                <a:latin typeface="Public Sans"/>
                <a:ea typeface="Public Sans"/>
                <a:cs typeface="Public Sans"/>
                <a:sym typeface="Public Sans"/>
              </a:rPr>
              <a:t>pages</a:t>
            </a:r>
            <a:endParaRPr lang="es-ES" sz="2000" dirty="0">
              <a:solidFill>
                <a:srgbClr val="123E57"/>
              </a:solidFill>
              <a:latin typeface="Public Sans"/>
              <a:ea typeface="Public Sans"/>
              <a:cs typeface="Public Sans"/>
              <a:sym typeface="Public Sans"/>
            </a:endParaRPr>
          </a:p>
          <a:p>
            <a:pPr marL="228600" marR="0" lvl="0" indent="-228600" algn="l" rtl="0">
              <a:spcBef>
                <a:spcPts val="0"/>
              </a:spcBef>
              <a:spcAft>
                <a:spcPts val="0"/>
              </a:spcAft>
              <a:buClr>
                <a:schemeClr val="accent3"/>
              </a:buClr>
              <a:buSzPts val="2000"/>
              <a:buFont typeface="Arial"/>
              <a:buChar char="•"/>
            </a:pPr>
            <a:r>
              <a:rPr lang="es-ES" sz="2000" dirty="0" err="1">
                <a:solidFill>
                  <a:srgbClr val="123E57"/>
                </a:solidFill>
                <a:latin typeface="Public Sans"/>
                <a:ea typeface="Public Sans"/>
                <a:cs typeface="Public Sans"/>
                <a:sym typeface="Public Sans"/>
              </a:rPr>
              <a:t>Ensure</a:t>
            </a:r>
            <a:r>
              <a:rPr lang="es-ES" sz="2000" dirty="0">
                <a:solidFill>
                  <a:srgbClr val="123E57"/>
                </a:solidFill>
                <a:latin typeface="Public Sans"/>
                <a:ea typeface="Public Sans"/>
                <a:cs typeface="Public Sans"/>
                <a:sym typeface="Public Sans"/>
              </a:rPr>
              <a:t> a </a:t>
            </a:r>
            <a:r>
              <a:rPr lang="es-ES" sz="2000" dirty="0" err="1">
                <a:solidFill>
                  <a:srgbClr val="123E57"/>
                </a:solidFill>
                <a:latin typeface="Public Sans"/>
                <a:ea typeface="Public Sans"/>
                <a:cs typeface="Public Sans"/>
                <a:sym typeface="Public Sans"/>
              </a:rPr>
              <a:t>translator</a:t>
            </a:r>
            <a:r>
              <a:rPr lang="es-ES" sz="2000" dirty="0">
                <a:solidFill>
                  <a:srgbClr val="123E57"/>
                </a:solidFill>
                <a:latin typeface="Public Sans"/>
                <a:ea typeface="Public Sans"/>
                <a:cs typeface="Public Sans"/>
                <a:sym typeface="Public Sans"/>
              </a:rPr>
              <a:t> </a:t>
            </a:r>
            <a:r>
              <a:rPr lang="es-ES" sz="2000" dirty="0" err="1">
                <a:solidFill>
                  <a:srgbClr val="123E57"/>
                </a:solidFill>
                <a:latin typeface="Public Sans"/>
                <a:ea typeface="Public Sans"/>
                <a:cs typeface="Public Sans"/>
                <a:sym typeface="Public Sans"/>
              </a:rPr>
              <a:t>or</a:t>
            </a:r>
            <a:r>
              <a:rPr lang="es-ES" sz="2000" dirty="0">
                <a:solidFill>
                  <a:srgbClr val="123E57"/>
                </a:solidFill>
                <a:latin typeface="Public Sans"/>
                <a:ea typeface="Public Sans"/>
                <a:cs typeface="Public Sans"/>
                <a:sym typeface="Public Sans"/>
              </a:rPr>
              <a:t> </a:t>
            </a:r>
            <a:r>
              <a:rPr lang="es-ES" sz="2000" dirty="0" err="1">
                <a:solidFill>
                  <a:srgbClr val="123E57"/>
                </a:solidFill>
                <a:latin typeface="Public Sans"/>
                <a:ea typeface="Public Sans"/>
                <a:cs typeface="Public Sans"/>
                <a:sym typeface="Public Sans"/>
              </a:rPr>
              <a:t>terminologist</a:t>
            </a:r>
            <a:r>
              <a:rPr lang="es-ES" sz="2000" dirty="0">
                <a:solidFill>
                  <a:srgbClr val="123E57"/>
                </a:solidFill>
                <a:latin typeface="Public Sans"/>
                <a:ea typeface="Public Sans"/>
                <a:cs typeface="Public Sans"/>
                <a:sym typeface="Public Sans"/>
              </a:rPr>
              <a:t> in </a:t>
            </a:r>
            <a:r>
              <a:rPr lang="es-ES" sz="2000" dirty="0" err="1">
                <a:solidFill>
                  <a:srgbClr val="123E57"/>
                </a:solidFill>
                <a:latin typeface="Public Sans"/>
                <a:ea typeface="Public Sans"/>
                <a:cs typeface="Public Sans"/>
                <a:sym typeface="Public Sans"/>
              </a:rPr>
              <a:t>your</a:t>
            </a:r>
            <a:r>
              <a:rPr lang="es-ES" sz="2000" dirty="0">
                <a:solidFill>
                  <a:srgbClr val="123E57"/>
                </a:solidFill>
                <a:latin typeface="Public Sans"/>
                <a:ea typeface="Public Sans"/>
                <a:cs typeface="Public Sans"/>
                <a:sym typeface="Public Sans"/>
              </a:rPr>
              <a:t> </a:t>
            </a:r>
            <a:r>
              <a:rPr lang="es-ES" sz="2000" dirty="0" err="1">
                <a:solidFill>
                  <a:srgbClr val="123E57"/>
                </a:solidFill>
                <a:latin typeface="Public Sans"/>
                <a:ea typeface="Public Sans"/>
                <a:cs typeface="Public Sans"/>
                <a:sym typeface="Public Sans"/>
              </a:rPr>
              <a:t>team</a:t>
            </a:r>
            <a:r>
              <a:rPr lang="es-ES" sz="2000" dirty="0">
                <a:solidFill>
                  <a:srgbClr val="123E57"/>
                </a:solidFill>
                <a:latin typeface="Public Sans"/>
                <a:ea typeface="Public Sans"/>
                <a:cs typeface="Public Sans"/>
                <a:sym typeface="Public Sans"/>
              </a:rPr>
              <a:t> </a:t>
            </a:r>
            <a:r>
              <a:rPr lang="es-ES" sz="2000" dirty="0" err="1">
                <a:solidFill>
                  <a:srgbClr val="123E57"/>
                </a:solidFill>
                <a:latin typeface="Public Sans"/>
                <a:ea typeface="Public Sans"/>
                <a:cs typeface="Public Sans"/>
                <a:sym typeface="Public Sans"/>
              </a:rPr>
              <a:t>performs</a:t>
            </a:r>
            <a:r>
              <a:rPr lang="es-ES" sz="2000" dirty="0">
                <a:solidFill>
                  <a:srgbClr val="123E57"/>
                </a:solidFill>
                <a:latin typeface="Public Sans"/>
                <a:ea typeface="Public Sans"/>
                <a:cs typeface="Public Sans"/>
                <a:sym typeface="Public Sans"/>
              </a:rPr>
              <a:t> SEO </a:t>
            </a:r>
            <a:r>
              <a:rPr lang="es-ES" sz="2000" dirty="0" err="1">
                <a:solidFill>
                  <a:srgbClr val="123E57"/>
                </a:solidFill>
                <a:latin typeface="Public Sans"/>
                <a:ea typeface="Public Sans"/>
                <a:cs typeface="Public Sans"/>
                <a:sym typeface="Public Sans"/>
              </a:rPr>
              <a:t>for</a:t>
            </a:r>
            <a:r>
              <a:rPr lang="es-ES" sz="2000" dirty="0">
                <a:solidFill>
                  <a:srgbClr val="123E57"/>
                </a:solidFill>
                <a:latin typeface="Public Sans"/>
                <a:ea typeface="Public Sans"/>
                <a:cs typeface="Public Sans"/>
                <a:sym typeface="Public Sans"/>
              </a:rPr>
              <a:t> </a:t>
            </a:r>
            <a:r>
              <a:rPr lang="es-ES" sz="2000" dirty="0" err="1">
                <a:solidFill>
                  <a:srgbClr val="123E57"/>
                </a:solidFill>
                <a:latin typeface="Public Sans"/>
                <a:ea typeface="Public Sans"/>
                <a:cs typeface="Public Sans"/>
                <a:sym typeface="Public Sans"/>
              </a:rPr>
              <a:t>the</a:t>
            </a:r>
            <a:r>
              <a:rPr lang="es-ES" sz="2000" dirty="0">
                <a:solidFill>
                  <a:srgbClr val="123E57"/>
                </a:solidFill>
                <a:latin typeface="Public Sans"/>
                <a:ea typeface="Public Sans"/>
                <a:cs typeface="Public Sans"/>
                <a:sym typeface="Public Sans"/>
              </a:rPr>
              <a:t> </a:t>
            </a:r>
            <a:r>
              <a:rPr lang="es-ES" sz="2000" dirty="0" err="1">
                <a:solidFill>
                  <a:srgbClr val="123E57"/>
                </a:solidFill>
                <a:latin typeface="Public Sans"/>
                <a:ea typeface="Public Sans"/>
                <a:cs typeface="Public Sans"/>
                <a:sym typeface="Public Sans"/>
              </a:rPr>
              <a:t>Spanish</a:t>
            </a:r>
            <a:r>
              <a:rPr lang="es-ES" sz="2000" dirty="0">
                <a:solidFill>
                  <a:srgbClr val="123E57"/>
                </a:solidFill>
                <a:latin typeface="Public Sans"/>
                <a:ea typeface="Public Sans"/>
                <a:cs typeface="Public Sans"/>
                <a:sym typeface="Public Sans"/>
              </a:rPr>
              <a:t> </a:t>
            </a:r>
            <a:r>
              <a:rPr lang="es-ES" sz="2000" dirty="0" err="1">
                <a:solidFill>
                  <a:srgbClr val="123E57"/>
                </a:solidFill>
                <a:latin typeface="Public Sans"/>
                <a:ea typeface="Public Sans"/>
                <a:cs typeface="Public Sans"/>
                <a:sym typeface="Public Sans"/>
              </a:rPr>
              <a:t>pages</a:t>
            </a:r>
            <a:endParaRPr sz="2000" dirty="0">
              <a:solidFill>
                <a:srgbClr val="123E57"/>
              </a:solidFill>
              <a:latin typeface="Public Sans"/>
              <a:ea typeface="Public Sans"/>
              <a:cs typeface="Public Sans"/>
              <a:sym typeface="Public Sans"/>
            </a:endParaRPr>
          </a:p>
          <a:p>
            <a:pPr marL="228600" marR="0" lvl="0" indent="-228600" algn="l" rtl="0">
              <a:spcBef>
                <a:spcPts val="0"/>
              </a:spcBef>
              <a:spcAft>
                <a:spcPts val="0"/>
              </a:spcAft>
              <a:buClr>
                <a:schemeClr val="accent3"/>
              </a:buClr>
              <a:buSzPts val="2000"/>
              <a:buFont typeface="Arial"/>
              <a:buChar char="•"/>
            </a:pPr>
            <a:r>
              <a:rPr lang="en-US" sz="2000" dirty="0">
                <a:solidFill>
                  <a:schemeClr val="accent3"/>
                </a:solidFill>
                <a:latin typeface="Public Sans"/>
                <a:ea typeface="Public Sans"/>
                <a:cs typeface="Public Sans"/>
                <a:sym typeface="Public Sans"/>
              </a:rPr>
              <a:t>Collaborate with the team creating the English pages and your client</a:t>
            </a:r>
            <a:endParaRPr sz="2000" dirty="0">
              <a:solidFill>
                <a:schemeClr val="accent3"/>
              </a:solidFill>
              <a:latin typeface="Public Sans"/>
              <a:ea typeface="Public Sans"/>
              <a:cs typeface="Public Sans"/>
              <a:sym typeface="Public Sans"/>
            </a:endParaRPr>
          </a:p>
          <a:p>
            <a:pPr marL="228600" marR="0" lvl="0" indent="-228600" algn="l" rtl="0">
              <a:spcBef>
                <a:spcPts val="0"/>
              </a:spcBef>
              <a:spcAft>
                <a:spcPts val="0"/>
              </a:spcAft>
              <a:buClr>
                <a:schemeClr val="accent3"/>
              </a:buClr>
              <a:buSzPts val="2000"/>
              <a:buFont typeface="Arial"/>
              <a:buChar char="•"/>
            </a:pPr>
            <a:r>
              <a:rPr lang="es-ES" sz="2000" dirty="0" err="1">
                <a:solidFill>
                  <a:schemeClr val="accent3"/>
                </a:solidFill>
                <a:latin typeface="Public Sans"/>
                <a:ea typeface="Public Sans"/>
                <a:cs typeface="Public Sans"/>
                <a:sym typeface="Public Sans"/>
              </a:rPr>
              <a:t>Review</a:t>
            </a:r>
            <a:r>
              <a:rPr lang="es-ES" sz="2000" dirty="0">
                <a:solidFill>
                  <a:schemeClr val="accent3"/>
                </a:solidFill>
                <a:latin typeface="Public Sans"/>
                <a:ea typeface="Public Sans"/>
                <a:cs typeface="Public Sans"/>
                <a:sym typeface="Public Sans"/>
              </a:rPr>
              <a:t> </a:t>
            </a:r>
            <a:r>
              <a:rPr lang="es-ES" sz="2000" dirty="0" err="1">
                <a:solidFill>
                  <a:schemeClr val="accent3"/>
                </a:solidFill>
                <a:latin typeface="Public Sans"/>
                <a:ea typeface="Public Sans"/>
                <a:cs typeface="Public Sans"/>
                <a:sym typeface="Public Sans"/>
              </a:rPr>
              <a:t>the</a:t>
            </a:r>
            <a:r>
              <a:rPr lang="es-ES" sz="2000" dirty="0">
                <a:solidFill>
                  <a:schemeClr val="accent3"/>
                </a:solidFill>
                <a:latin typeface="Public Sans"/>
                <a:ea typeface="Public Sans"/>
                <a:cs typeface="Public Sans"/>
                <a:sym typeface="Public Sans"/>
              </a:rPr>
              <a:t> final </a:t>
            </a:r>
            <a:r>
              <a:rPr lang="es-ES" sz="2000" dirty="0" err="1">
                <a:solidFill>
                  <a:schemeClr val="accent3"/>
                </a:solidFill>
                <a:latin typeface="Public Sans"/>
                <a:ea typeface="Public Sans"/>
                <a:cs typeface="Public Sans"/>
                <a:sym typeface="Public Sans"/>
              </a:rPr>
              <a:t>version</a:t>
            </a:r>
            <a:r>
              <a:rPr lang="es-ES" sz="2000" dirty="0">
                <a:solidFill>
                  <a:schemeClr val="accent3"/>
                </a:solidFill>
                <a:latin typeface="Public Sans"/>
                <a:ea typeface="Public Sans"/>
                <a:cs typeface="Public Sans"/>
                <a:sym typeface="Public Sans"/>
              </a:rPr>
              <a:t> </a:t>
            </a:r>
            <a:r>
              <a:rPr lang="es-ES" sz="2000" dirty="0" err="1">
                <a:solidFill>
                  <a:schemeClr val="accent3"/>
                </a:solidFill>
                <a:latin typeface="Public Sans"/>
                <a:ea typeface="Public Sans"/>
                <a:cs typeface="Public Sans"/>
                <a:sym typeface="Public Sans"/>
              </a:rPr>
              <a:t>to</a:t>
            </a:r>
            <a:r>
              <a:rPr lang="es-ES" sz="2000" dirty="0">
                <a:solidFill>
                  <a:schemeClr val="accent3"/>
                </a:solidFill>
                <a:latin typeface="Public Sans"/>
                <a:ea typeface="Public Sans"/>
                <a:cs typeface="Public Sans"/>
                <a:sym typeface="Public Sans"/>
              </a:rPr>
              <a:t> </a:t>
            </a:r>
            <a:r>
              <a:rPr lang="es-ES" sz="2000" dirty="0" err="1">
                <a:solidFill>
                  <a:schemeClr val="accent3"/>
                </a:solidFill>
                <a:latin typeface="Public Sans"/>
                <a:ea typeface="Public Sans"/>
                <a:cs typeface="Public Sans"/>
                <a:sym typeface="Public Sans"/>
              </a:rPr>
              <a:t>identify</a:t>
            </a:r>
            <a:r>
              <a:rPr lang="es-ES" sz="2000" dirty="0">
                <a:solidFill>
                  <a:schemeClr val="accent3"/>
                </a:solidFill>
                <a:latin typeface="Public Sans"/>
                <a:ea typeface="Public Sans"/>
                <a:cs typeface="Public Sans"/>
                <a:sym typeface="Public Sans"/>
              </a:rPr>
              <a:t> </a:t>
            </a:r>
            <a:r>
              <a:rPr lang="es-ES" sz="2000" dirty="0" err="1">
                <a:solidFill>
                  <a:schemeClr val="accent3"/>
                </a:solidFill>
                <a:latin typeface="Public Sans"/>
                <a:ea typeface="Public Sans"/>
                <a:cs typeface="Public Sans"/>
                <a:sym typeface="Public Sans"/>
              </a:rPr>
              <a:t>any</a:t>
            </a:r>
            <a:r>
              <a:rPr lang="es-ES" sz="2000" dirty="0">
                <a:solidFill>
                  <a:schemeClr val="accent3"/>
                </a:solidFill>
                <a:latin typeface="Public Sans"/>
                <a:ea typeface="Public Sans"/>
                <a:cs typeface="Public Sans"/>
                <a:sym typeface="Public Sans"/>
              </a:rPr>
              <a:t> </a:t>
            </a:r>
            <a:r>
              <a:rPr lang="es-ES" sz="2000" dirty="0" err="1">
                <a:solidFill>
                  <a:schemeClr val="accent3"/>
                </a:solidFill>
                <a:latin typeface="Public Sans"/>
                <a:ea typeface="Public Sans"/>
                <a:cs typeface="Public Sans"/>
                <a:sym typeface="Public Sans"/>
              </a:rPr>
              <a:t>missed</a:t>
            </a:r>
            <a:r>
              <a:rPr lang="es-ES" sz="2000" dirty="0">
                <a:solidFill>
                  <a:schemeClr val="accent3"/>
                </a:solidFill>
                <a:latin typeface="Public Sans"/>
                <a:ea typeface="Public Sans"/>
                <a:cs typeface="Public Sans"/>
                <a:sym typeface="Public Sans"/>
              </a:rPr>
              <a:t> </a:t>
            </a:r>
            <a:r>
              <a:rPr lang="es-ES" sz="2000" dirty="0" err="1">
                <a:solidFill>
                  <a:schemeClr val="accent3"/>
                </a:solidFill>
                <a:latin typeface="Public Sans"/>
                <a:ea typeface="Public Sans"/>
                <a:cs typeface="Public Sans"/>
                <a:sym typeface="Public Sans"/>
              </a:rPr>
              <a:t>steps</a:t>
            </a:r>
            <a:endParaRPr sz="2000" dirty="0">
              <a:solidFill>
                <a:schemeClr val="accent3"/>
              </a:solidFill>
              <a:latin typeface="Public Sans"/>
              <a:ea typeface="Public Sans"/>
              <a:cs typeface="Public Sans"/>
              <a:sym typeface="Public Sans"/>
            </a:endParaRPr>
          </a:p>
          <a:p>
            <a:pPr marL="228600" marR="0" lvl="0" indent="-228600" algn="l" rtl="0">
              <a:spcBef>
                <a:spcPts val="0"/>
              </a:spcBef>
              <a:spcAft>
                <a:spcPts val="0"/>
              </a:spcAft>
              <a:buClr>
                <a:schemeClr val="accent3"/>
              </a:buClr>
              <a:buSzPts val="2000"/>
              <a:buFont typeface="Arial"/>
              <a:buChar char="•"/>
            </a:pPr>
            <a:r>
              <a:rPr lang="en-US" sz="2000" dirty="0">
                <a:solidFill>
                  <a:srgbClr val="123E57"/>
                </a:solidFill>
                <a:latin typeface="Public Sans"/>
                <a:ea typeface="Public Sans"/>
                <a:cs typeface="Public Sans"/>
                <a:sym typeface="Public Sans"/>
              </a:rPr>
              <a:t>Think about where you can automate</a:t>
            </a:r>
            <a:endParaRPr sz="2000" dirty="0">
              <a:solidFill>
                <a:srgbClr val="123E57"/>
              </a:solidFill>
              <a:latin typeface="Public Sans"/>
              <a:ea typeface="Public Sans"/>
              <a:cs typeface="Public Sans"/>
              <a:sym typeface="Public Sans"/>
            </a:endParaRPr>
          </a:p>
        </p:txBody>
      </p:sp>
    </p:spTree>
  </p:cSld>
  <p:clrMapOvr>
    <a:masterClrMapping/>
  </p:clrMapOvr>
</p:sld>
</file>

<file path=ppt/theme/theme1.xml><?xml version="1.0" encoding="utf-8"?>
<a:theme xmlns:a="http://schemas.openxmlformats.org/drawingml/2006/main" name="NCI PPT Template 16x9 BLUE">
  <a:themeElements>
    <a:clrScheme name="NCI Colors Theme">
      <a:dk1>
        <a:srgbClr val="606060"/>
      </a:dk1>
      <a:lt1>
        <a:srgbClr val="FFFFFF"/>
      </a:lt1>
      <a:dk2>
        <a:srgbClr val="BB0E3D"/>
      </a:dk2>
      <a:lt2>
        <a:srgbClr val="FFFFFF"/>
      </a:lt2>
      <a:accent1>
        <a:srgbClr val="BB0E3D"/>
      </a:accent1>
      <a:accent2>
        <a:srgbClr val="606060"/>
      </a:accent2>
      <a:accent3>
        <a:srgbClr val="123E57"/>
      </a:accent3>
      <a:accent4>
        <a:srgbClr val="2A71A5"/>
      </a:accent4>
      <a:accent5>
        <a:srgbClr val="178DA9"/>
      </a:accent5>
      <a:accent6>
        <a:srgbClr val="009999"/>
      </a:accent6>
      <a:hlink>
        <a:srgbClr val="3F54C9"/>
      </a:hlink>
      <a:folHlink>
        <a:srgbClr val="60606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1775</TotalTime>
  <Words>1054</Words>
  <Application>Microsoft Office PowerPoint</Application>
  <PresentationFormat>On-screen Show (16:9)</PresentationFormat>
  <Paragraphs>190</Paragraphs>
  <Slides>28</Slides>
  <Notes>26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28</vt:i4>
      </vt:variant>
    </vt:vector>
  </HeadingPairs>
  <TitlesOfParts>
    <vt:vector size="34" baseType="lpstr">
      <vt:lpstr>Arial</vt:lpstr>
      <vt:lpstr>Calibri</vt:lpstr>
      <vt:lpstr>Noto Sans Symbols</vt:lpstr>
      <vt:lpstr>Public Sans</vt:lpstr>
      <vt:lpstr>Roboto</vt:lpstr>
      <vt:lpstr>NCI PPT Template 16x9 BLUE</vt:lpstr>
      <vt:lpstr>Multilingual search engine optimization (SEO) Improve the findability of multilingual content</vt:lpstr>
      <vt:lpstr>Agenda</vt:lpstr>
      <vt:lpstr>Search Engine Optimization (SEO)</vt:lpstr>
      <vt:lpstr>What is Search Engine Optimization (SEO)?</vt:lpstr>
      <vt:lpstr>Why SEO matters</vt:lpstr>
      <vt:lpstr> Best practices for search engine optimization</vt:lpstr>
      <vt:lpstr>Choose SEO tools that work best for your needs</vt:lpstr>
      <vt:lpstr>SEO best practices for Spanish content</vt:lpstr>
      <vt:lpstr>Creating an SEO workflow</vt:lpstr>
      <vt:lpstr>SEO workflow</vt:lpstr>
      <vt:lpstr>SEO in translation</vt:lpstr>
      <vt:lpstr>Content optimization in target language</vt:lpstr>
      <vt:lpstr>On-page SEO </vt:lpstr>
      <vt:lpstr>Use specific keywords </vt:lpstr>
      <vt:lpstr>Components of keyword research and analysis</vt:lpstr>
      <vt:lpstr> Discovery in target language: know the topic of the page to be optimized </vt:lpstr>
      <vt:lpstr>Spanish keyword research and analysis​</vt:lpstr>
      <vt:lpstr>Implementing on-page SEO</vt:lpstr>
      <vt:lpstr>Semantic optimization: write for the topic!</vt:lpstr>
      <vt:lpstr>Avoid these search engine penalties</vt:lpstr>
      <vt:lpstr>     Avoiding search engine penalties: images, video, and link text best practices </vt:lpstr>
      <vt:lpstr>Keep records stored in SEO content worksheets &amp; data bases</vt:lpstr>
      <vt:lpstr>Key takeaways</vt:lpstr>
      <vt:lpstr>Key takeaways</vt:lpstr>
      <vt:lpstr>Thank You</vt:lpstr>
      <vt:lpstr>Questions?</vt:lpstr>
      <vt:lpstr>Join the Digital.gov  Multilingual Community digital.gov/communities/multilingual</vt:lpstr>
      <vt:lpstr>Closing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Sapient</dc:creator>
  <cp:lastModifiedBy>JeannieYoon</cp:lastModifiedBy>
  <cp:revision>20</cp:revision>
  <dcterms:created xsi:type="dcterms:W3CDTF">2013-05-02T18:01:03Z</dcterms:created>
  <dcterms:modified xsi:type="dcterms:W3CDTF">2024-10-10T19:37:52Z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Jive_LatestUserAccountName">
    <vt:lpwstr>ctompk</vt:lpwstr>
  </property>
  <property fmtid="{D5CDD505-2E9C-101B-9397-08002B2CF9AE}" pid="3" name="Offisync_UpdateToken">
    <vt:lpwstr>6</vt:lpwstr>
  </property>
  <property fmtid="{D5CDD505-2E9C-101B-9397-08002B2CF9AE}" pid="4" name="Jive_VersionGuid">
    <vt:lpwstr>52528687-c425-4c02-aa36-9dee618be8dc</vt:lpwstr>
  </property>
  <property fmtid="{D5CDD505-2E9C-101B-9397-08002B2CF9AE}" pid="5" name="Offisync_ProviderInitializationData">
    <vt:lpwstr>https://vox.sapient.com</vt:lpwstr>
  </property>
  <property fmtid="{D5CDD505-2E9C-101B-9397-08002B2CF9AE}" pid="6" name="Offisync_ServerID">
    <vt:lpwstr>2a760b3e-54a5-418b-9dd9-555cd32dea45</vt:lpwstr>
  </property>
  <property fmtid="{D5CDD505-2E9C-101B-9397-08002B2CF9AE}" pid="7" name="Offisync_UniqueId">
    <vt:lpwstr>79519</vt:lpwstr>
  </property>
  <property fmtid="{D5CDD505-2E9C-101B-9397-08002B2CF9AE}" pid="8" name="ContentTypeId">
    <vt:lpwstr>0x01010087F3009460186E469AED4E1C59B94CE7</vt:lpwstr>
  </property>
  <property fmtid="{D5CDD505-2E9C-101B-9397-08002B2CF9AE}" pid="9" name="MediaServiceImageTags">
    <vt:lpwstr/>
  </property>
</Properties>
</file>